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56" r:id="rId2"/>
    <p:sldId id="276" r:id="rId3"/>
    <p:sldId id="262" r:id="rId4"/>
    <p:sldId id="264" r:id="rId5"/>
    <p:sldId id="263" r:id="rId6"/>
    <p:sldId id="266" r:id="rId7"/>
    <p:sldId id="270" r:id="rId8"/>
    <p:sldId id="268" r:id="rId9"/>
    <p:sldId id="269" r:id="rId10"/>
    <p:sldId id="274" r:id="rId11"/>
    <p:sldId id="265" r:id="rId12"/>
    <p:sldId id="271" r:id="rId13"/>
    <p:sldId id="272" r:id="rId14"/>
    <p:sldId id="273" r:id="rId15"/>
    <p:sldId id="275" r:id="rId16"/>
  </p:sldIdLst>
  <p:sldSz cx="9144000" cy="6858000" type="screen4x3"/>
  <p:notesSz cx="6858000" cy="9144000"/>
  <p:defaultTextStyle>
    <a:defPPr>
      <a:defRPr lang="ja-JP"/>
    </a:defPPr>
    <a:lvl1pPr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1pPr>
    <a:lvl2pPr marL="4572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2pPr>
    <a:lvl3pPr marL="9144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3pPr>
    <a:lvl4pPr marL="13716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4pPr>
    <a:lvl5pPr marL="18288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5pPr>
    <a:lvl6pPr marL="2286000" algn="l" defTabSz="914400" rtl="0" eaLnBrk="1" latinLnBrk="0" hangingPunct="1">
      <a:defRPr kumimoji="1" kern="1200">
        <a:solidFill>
          <a:schemeClr val="tx1"/>
        </a:solidFill>
        <a:latin typeface="Arial" charset="0"/>
        <a:ea typeface="ＭＳ Ｐゴシック" charset="-128"/>
        <a:cs typeface="+mn-cs"/>
      </a:defRPr>
    </a:lvl6pPr>
    <a:lvl7pPr marL="2743200" algn="l" defTabSz="914400" rtl="0" eaLnBrk="1" latinLnBrk="0" hangingPunct="1">
      <a:defRPr kumimoji="1" kern="1200">
        <a:solidFill>
          <a:schemeClr val="tx1"/>
        </a:solidFill>
        <a:latin typeface="Arial" charset="0"/>
        <a:ea typeface="ＭＳ Ｐゴシック" charset="-128"/>
        <a:cs typeface="+mn-cs"/>
      </a:defRPr>
    </a:lvl7pPr>
    <a:lvl8pPr marL="3200400" algn="l" defTabSz="914400" rtl="0" eaLnBrk="1" latinLnBrk="0" hangingPunct="1">
      <a:defRPr kumimoji="1" kern="1200">
        <a:solidFill>
          <a:schemeClr val="tx1"/>
        </a:solidFill>
        <a:latin typeface="Arial" charset="0"/>
        <a:ea typeface="ＭＳ Ｐゴシック" charset="-128"/>
        <a:cs typeface="+mn-cs"/>
      </a:defRPr>
    </a:lvl8pPr>
    <a:lvl9pPr marL="3657600" algn="l" defTabSz="914400" rtl="0" eaLnBrk="1" latinLnBrk="0" hangingPunct="1">
      <a:defRPr kumimoji="1"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E4D0"/>
    <a:srgbClr val="0E5D25"/>
    <a:srgbClr val="11085C"/>
    <a:srgbClr val="005000"/>
    <a:srgbClr val="520000"/>
    <a:srgbClr val="000032"/>
    <a:srgbClr val="CE653F"/>
    <a:srgbClr val="4D8402"/>
    <a:srgbClr val="007800"/>
    <a:srgbClr val="0000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淡色スタイル 1 - アクセント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36"/>
    <p:restoredTop sz="94660"/>
  </p:normalViewPr>
  <p:slideViewPr>
    <p:cSldViewPr snapToGrid="0" snapToObjects="1">
      <p:cViewPr varScale="1">
        <p:scale>
          <a:sx n="83" d="100"/>
          <a:sy n="83" d="100"/>
        </p:scale>
        <p:origin x="1747" y="6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behavior_30m\20170.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Simpson</a:t>
            </a:r>
            <a:r>
              <a:rPr lang="ja-JP" altLang="en-US"/>
              <a:t>係数</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'20170'!$A$1:$A$1152</c:f>
              <c:numCache>
                <c:formatCode>m/d/yyyy\ h:mm</c:formatCode>
                <c:ptCount val="1152"/>
                <c:pt idx="0">
                  <c:v>43393.375</c:v>
                </c:pt>
                <c:pt idx="1">
                  <c:v>43393.378472222219</c:v>
                </c:pt>
                <c:pt idx="2">
                  <c:v>43393.381944444445</c:v>
                </c:pt>
                <c:pt idx="3">
                  <c:v>43393.385416666664</c:v>
                </c:pt>
                <c:pt idx="4">
                  <c:v>43393.388888888891</c:v>
                </c:pt>
                <c:pt idx="5">
                  <c:v>43393.392361111109</c:v>
                </c:pt>
                <c:pt idx="6">
                  <c:v>43393.395833333336</c:v>
                </c:pt>
                <c:pt idx="7">
                  <c:v>43393.399305555555</c:v>
                </c:pt>
                <c:pt idx="8">
                  <c:v>43393.402777777781</c:v>
                </c:pt>
                <c:pt idx="9">
                  <c:v>43393.40625</c:v>
                </c:pt>
                <c:pt idx="10">
                  <c:v>43393.409722222219</c:v>
                </c:pt>
                <c:pt idx="11">
                  <c:v>43393.413194444445</c:v>
                </c:pt>
                <c:pt idx="12">
                  <c:v>43393.416666666664</c:v>
                </c:pt>
                <c:pt idx="13">
                  <c:v>43393.420138888891</c:v>
                </c:pt>
                <c:pt idx="14">
                  <c:v>43393.423611111109</c:v>
                </c:pt>
                <c:pt idx="15">
                  <c:v>43393.427083333336</c:v>
                </c:pt>
                <c:pt idx="16">
                  <c:v>43393.430555555555</c:v>
                </c:pt>
                <c:pt idx="17">
                  <c:v>43393.434027777781</c:v>
                </c:pt>
                <c:pt idx="18">
                  <c:v>43393.4375</c:v>
                </c:pt>
                <c:pt idx="19">
                  <c:v>43393.440972222219</c:v>
                </c:pt>
                <c:pt idx="20">
                  <c:v>43393.444444444445</c:v>
                </c:pt>
                <c:pt idx="21">
                  <c:v>43393.447916666664</c:v>
                </c:pt>
                <c:pt idx="22">
                  <c:v>43393.451388888891</c:v>
                </c:pt>
                <c:pt idx="23">
                  <c:v>43393.454861111109</c:v>
                </c:pt>
                <c:pt idx="24">
                  <c:v>43393.458333333336</c:v>
                </c:pt>
                <c:pt idx="25">
                  <c:v>43393.461805555555</c:v>
                </c:pt>
                <c:pt idx="26">
                  <c:v>43393.465277777781</c:v>
                </c:pt>
                <c:pt idx="27">
                  <c:v>43393.46875</c:v>
                </c:pt>
                <c:pt idx="28">
                  <c:v>43393.472222222219</c:v>
                </c:pt>
                <c:pt idx="29">
                  <c:v>43393.475694444445</c:v>
                </c:pt>
                <c:pt idx="30">
                  <c:v>43393.479166666664</c:v>
                </c:pt>
                <c:pt idx="31">
                  <c:v>43393.482638888891</c:v>
                </c:pt>
                <c:pt idx="32">
                  <c:v>43393.486111111109</c:v>
                </c:pt>
                <c:pt idx="33">
                  <c:v>43393.489583333336</c:v>
                </c:pt>
                <c:pt idx="34">
                  <c:v>43393.493055555555</c:v>
                </c:pt>
                <c:pt idx="35">
                  <c:v>43393.496527777781</c:v>
                </c:pt>
                <c:pt idx="36">
                  <c:v>43393.5</c:v>
                </c:pt>
                <c:pt idx="37">
                  <c:v>43393.503472222219</c:v>
                </c:pt>
                <c:pt idx="38">
                  <c:v>43393.506944444445</c:v>
                </c:pt>
                <c:pt idx="39">
                  <c:v>43393.510416666664</c:v>
                </c:pt>
                <c:pt idx="40">
                  <c:v>43393.513888888891</c:v>
                </c:pt>
                <c:pt idx="41">
                  <c:v>43393.517361111109</c:v>
                </c:pt>
                <c:pt idx="42">
                  <c:v>43393.520833333336</c:v>
                </c:pt>
                <c:pt idx="43">
                  <c:v>43393.524305555555</c:v>
                </c:pt>
                <c:pt idx="44">
                  <c:v>43393.527777777781</c:v>
                </c:pt>
                <c:pt idx="45">
                  <c:v>43393.53125</c:v>
                </c:pt>
                <c:pt idx="46">
                  <c:v>43393.534722222219</c:v>
                </c:pt>
                <c:pt idx="47">
                  <c:v>43393.538194444445</c:v>
                </c:pt>
                <c:pt idx="48">
                  <c:v>43393.541666666664</c:v>
                </c:pt>
                <c:pt idx="49">
                  <c:v>43393.545138888891</c:v>
                </c:pt>
                <c:pt idx="50">
                  <c:v>43393.548611111109</c:v>
                </c:pt>
                <c:pt idx="51">
                  <c:v>43393.552083333336</c:v>
                </c:pt>
                <c:pt idx="52">
                  <c:v>43393.555555555555</c:v>
                </c:pt>
                <c:pt idx="53">
                  <c:v>43393.559027777781</c:v>
                </c:pt>
                <c:pt idx="54">
                  <c:v>43393.5625</c:v>
                </c:pt>
                <c:pt idx="55">
                  <c:v>43393.565972222219</c:v>
                </c:pt>
                <c:pt idx="56">
                  <c:v>43393.569444444445</c:v>
                </c:pt>
                <c:pt idx="57">
                  <c:v>43393.572916666664</c:v>
                </c:pt>
                <c:pt idx="58">
                  <c:v>43393.576388888891</c:v>
                </c:pt>
                <c:pt idx="59">
                  <c:v>43393.579861111109</c:v>
                </c:pt>
                <c:pt idx="60">
                  <c:v>43393.583333333336</c:v>
                </c:pt>
                <c:pt idx="61">
                  <c:v>43393.586805555555</c:v>
                </c:pt>
                <c:pt idx="62">
                  <c:v>43393.590277777781</c:v>
                </c:pt>
                <c:pt idx="63">
                  <c:v>43393.59375</c:v>
                </c:pt>
                <c:pt idx="64">
                  <c:v>43393.597222222219</c:v>
                </c:pt>
                <c:pt idx="65">
                  <c:v>43393.600694444445</c:v>
                </c:pt>
                <c:pt idx="66">
                  <c:v>43393.604166666664</c:v>
                </c:pt>
                <c:pt idx="67">
                  <c:v>43393.607638888891</c:v>
                </c:pt>
                <c:pt idx="68">
                  <c:v>43393.611111111109</c:v>
                </c:pt>
                <c:pt idx="69">
                  <c:v>43393.614583333336</c:v>
                </c:pt>
                <c:pt idx="70">
                  <c:v>43393.618055555555</c:v>
                </c:pt>
                <c:pt idx="71">
                  <c:v>43393.621527777781</c:v>
                </c:pt>
                <c:pt idx="72">
                  <c:v>43393.625</c:v>
                </c:pt>
                <c:pt idx="73">
                  <c:v>43393.628472222219</c:v>
                </c:pt>
                <c:pt idx="74">
                  <c:v>43393.631944444445</c:v>
                </c:pt>
                <c:pt idx="75">
                  <c:v>43393.635416666664</c:v>
                </c:pt>
                <c:pt idx="76">
                  <c:v>43393.638888888891</c:v>
                </c:pt>
                <c:pt idx="77">
                  <c:v>43393.642361111109</c:v>
                </c:pt>
                <c:pt idx="78">
                  <c:v>43393.645833333336</c:v>
                </c:pt>
                <c:pt idx="79">
                  <c:v>43393.649305555555</c:v>
                </c:pt>
                <c:pt idx="80">
                  <c:v>43393.652777777781</c:v>
                </c:pt>
                <c:pt idx="81">
                  <c:v>43393.65625</c:v>
                </c:pt>
                <c:pt idx="82">
                  <c:v>43393.659722222219</c:v>
                </c:pt>
                <c:pt idx="83">
                  <c:v>43393.663194444445</c:v>
                </c:pt>
                <c:pt idx="84">
                  <c:v>43393.666666666664</c:v>
                </c:pt>
                <c:pt idx="85">
                  <c:v>43393.670138888891</c:v>
                </c:pt>
                <c:pt idx="86">
                  <c:v>43393.673611111109</c:v>
                </c:pt>
                <c:pt idx="87">
                  <c:v>43393.677083333336</c:v>
                </c:pt>
                <c:pt idx="88">
                  <c:v>43393.680555555555</c:v>
                </c:pt>
                <c:pt idx="89">
                  <c:v>43393.684027777781</c:v>
                </c:pt>
                <c:pt idx="90">
                  <c:v>43393.6875</c:v>
                </c:pt>
                <c:pt idx="91">
                  <c:v>43393.690972222219</c:v>
                </c:pt>
                <c:pt idx="92">
                  <c:v>43393.694444444445</c:v>
                </c:pt>
                <c:pt idx="93">
                  <c:v>43393.697916666664</c:v>
                </c:pt>
                <c:pt idx="94">
                  <c:v>43393.701388888891</c:v>
                </c:pt>
                <c:pt idx="95">
                  <c:v>43393.704861111109</c:v>
                </c:pt>
                <c:pt idx="96">
                  <c:v>43393.708333333336</c:v>
                </c:pt>
                <c:pt idx="97">
                  <c:v>43393.711805555555</c:v>
                </c:pt>
                <c:pt idx="98">
                  <c:v>43393.715277777781</c:v>
                </c:pt>
                <c:pt idx="99">
                  <c:v>43393.71875</c:v>
                </c:pt>
                <c:pt idx="100">
                  <c:v>43393.722222222219</c:v>
                </c:pt>
                <c:pt idx="101">
                  <c:v>43393.725694444445</c:v>
                </c:pt>
                <c:pt idx="102">
                  <c:v>43393.729166666664</c:v>
                </c:pt>
                <c:pt idx="103">
                  <c:v>43393.732638888891</c:v>
                </c:pt>
                <c:pt idx="104">
                  <c:v>43393.736111111109</c:v>
                </c:pt>
                <c:pt idx="105">
                  <c:v>43393.739583333336</c:v>
                </c:pt>
                <c:pt idx="106">
                  <c:v>43393.743055555555</c:v>
                </c:pt>
                <c:pt idx="107">
                  <c:v>43393.746527777781</c:v>
                </c:pt>
                <c:pt idx="108">
                  <c:v>43393.75</c:v>
                </c:pt>
                <c:pt idx="109">
                  <c:v>43393.753472222219</c:v>
                </c:pt>
                <c:pt idx="110">
                  <c:v>43393.756944444445</c:v>
                </c:pt>
                <c:pt idx="111">
                  <c:v>43393.760416666664</c:v>
                </c:pt>
                <c:pt idx="112">
                  <c:v>43393.763888888891</c:v>
                </c:pt>
                <c:pt idx="113">
                  <c:v>43393.767361111109</c:v>
                </c:pt>
                <c:pt idx="114">
                  <c:v>43393.770833333336</c:v>
                </c:pt>
                <c:pt idx="115">
                  <c:v>43393.774305555555</c:v>
                </c:pt>
                <c:pt idx="116">
                  <c:v>43393.777777777781</c:v>
                </c:pt>
                <c:pt idx="117">
                  <c:v>43393.78125</c:v>
                </c:pt>
                <c:pt idx="118">
                  <c:v>43393.784722222219</c:v>
                </c:pt>
                <c:pt idx="119">
                  <c:v>43393.788194444445</c:v>
                </c:pt>
                <c:pt idx="120">
                  <c:v>43393.791666666664</c:v>
                </c:pt>
                <c:pt idx="121">
                  <c:v>43393.795138888891</c:v>
                </c:pt>
                <c:pt idx="122">
                  <c:v>43393.798611111109</c:v>
                </c:pt>
                <c:pt idx="123">
                  <c:v>43393.802083333336</c:v>
                </c:pt>
                <c:pt idx="124">
                  <c:v>43393.805555555555</c:v>
                </c:pt>
                <c:pt idx="125">
                  <c:v>43393.809027777781</c:v>
                </c:pt>
                <c:pt idx="126">
                  <c:v>43393.8125</c:v>
                </c:pt>
                <c:pt idx="127">
                  <c:v>43393.815972222219</c:v>
                </c:pt>
                <c:pt idx="128">
                  <c:v>43393.819444444445</c:v>
                </c:pt>
                <c:pt idx="129">
                  <c:v>43393.822916666664</c:v>
                </c:pt>
                <c:pt idx="130">
                  <c:v>43393.826388888891</c:v>
                </c:pt>
                <c:pt idx="131">
                  <c:v>43393.829861111109</c:v>
                </c:pt>
                <c:pt idx="132">
                  <c:v>43393.833333333336</c:v>
                </c:pt>
                <c:pt idx="133">
                  <c:v>43393.836805555555</c:v>
                </c:pt>
                <c:pt idx="134">
                  <c:v>43393.840277777781</c:v>
                </c:pt>
                <c:pt idx="135">
                  <c:v>43393.84375</c:v>
                </c:pt>
                <c:pt idx="136">
                  <c:v>43393.847222222219</c:v>
                </c:pt>
                <c:pt idx="137">
                  <c:v>43393.850694444445</c:v>
                </c:pt>
                <c:pt idx="138">
                  <c:v>43393.854166666664</c:v>
                </c:pt>
                <c:pt idx="139">
                  <c:v>43393.857638888891</c:v>
                </c:pt>
                <c:pt idx="140">
                  <c:v>43393.861111111109</c:v>
                </c:pt>
                <c:pt idx="141">
                  <c:v>43393.864583333336</c:v>
                </c:pt>
                <c:pt idx="142">
                  <c:v>43393.868055555555</c:v>
                </c:pt>
                <c:pt idx="143">
                  <c:v>43393.871527777781</c:v>
                </c:pt>
                <c:pt idx="144">
                  <c:v>43393.875</c:v>
                </c:pt>
                <c:pt idx="145">
                  <c:v>43393.878472222219</c:v>
                </c:pt>
                <c:pt idx="146">
                  <c:v>43393.881944444445</c:v>
                </c:pt>
                <c:pt idx="147">
                  <c:v>43393.885416666664</c:v>
                </c:pt>
                <c:pt idx="148">
                  <c:v>43393.888888888891</c:v>
                </c:pt>
                <c:pt idx="149">
                  <c:v>43393.892361111109</c:v>
                </c:pt>
                <c:pt idx="150">
                  <c:v>43393.895833333336</c:v>
                </c:pt>
                <c:pt idx="151">
                  <c:v>43393.899305555555</c:v>
                </c:pt>
                <c:pt idx="152">
                  <c:v>43393.902777777781</c:v>
                </c:pt>
                <c:pt idx="153">
                  <c:v>43393.90625</c:v>
                </c:pt>
                <c:pt idx="154">
                  <c:v>43393.909722222219</c:v>
                </c:pt>
                <c:pt idx="155">
                  <c:v>43393.913194444445</c:v>
                </c:pt>
                <c:pt idx="156">
                  <c:v>43393.916666666664</c:v>
                </c:pt>
                <c:pt idx="157">
                  <c:v>43393.920138888891</c:v>
                </c:pt>
                <c:pt idx="158">
                  <c:v>43393.923611111109</c:v>
                </c:pt>
                <c:pt idx="159">
                  <c:v>43393.927083333336</c:v>
                </c:pt>
                <c:pt idx="160">
                  <c:v>43393.930555555555</c:v>
                </c:pt>
                <c:pt idx="161">
                  <c:v>43393.934027777781</c:v>
                </c:pt>
                <c:pt idx="162">
                  <c:v>43393.9375</c:v>
                </c:pt>
                <c:pt idx="163">
                  <c:v>43393.940972222219</c:v>
                </c:pt>
                <c:pt idx="164">
                  <c:v>43393.944444444445</c:v>
                </c:pt>
                <c:pt idx="165">
                  <c:v>43393.947916666664</c:v>
                </c:pt>
                <c:pt idx="166">
                  <c:v>43393.951388888891</c:v>
                </c:pt>
                <c:pt idx="167">
                  <c:v>43393.954861111109</c:v>
                </c:pt>
                <c:pt idx="168">
                  <c:v>43393.958333333336</c:v>
                </c:pt>
                <c:pt idx="169">
                  <c:v>43393.961805555555</c:v>
                </c:pt>
                <c:pt idx="170">
                  <c:v>43393.965277777781</c:v>
                </c:pt>
                <c:pt idx="171">
                  <c:v>43393.96875</c:v>
                </c:pt>
                <c:pt idx="172">
                  <c:v>43393.972222222219</c:v>
                </c:pt>
                <c:pt idx="173">
                  <c:v>43393.975694444445</c:v>
                </c:pt>
                <c:pt idx="174">
                  <c:v>43393.979166666664</c:v>
                </c:pt>
                <c:pt idx="175">
                  <c:v>43393.982638888891</c:v>
                </c:pt>
                <c:pt idx="176">
                  <c:v>43393.986111111109</c:v>
                </c:pt>
                <c:pt idx="177">
                  <c:v>43393.989583333336</c:v>
                </c:pt>
                <c:pt idx="178">
                  <c:v>43393.993055555555</c:v>
                </c:pt>
                <c:pt idx="179">
                  <c:v>43393.996527777781</c:v>
                </c:pt>
                <c:pt idx="180">
                  <c:v>43394</c:v>
                </c:pt>
                <c:pt idx="181">
                  <c:v>43394.003472222219</c:v>
                </c:pt>
                <c:pt idx="182">
                  <c:v>43394.006944444445</c:v>
                </c:pt>
                <c:pt idx="183">
                  <c:v>43394.010416666664</c:v>
                </c:pt>
                <c:pt idx="184">
                  <c:v>43394.013888888891</c:v>
                </c:pt>
                <c:pt idx="185">
                  <c:v>43394.017361111109</c:v>
                </c:pt>
                <c:pt idx="186">
                  <c:v>43394.020833333336</c:v>
                </c:pt>
                <c:pt idx="187">
                  <c:v>43394.024305555555</c:v>
                </c:pt>
                <c:pt idx="188">
                  <c:v>43394.027777777781</c:v>
                </c:pt>
                <c:pt idx="189">
                  <c:v>43394.03125</c:v>
                </c:pt>
                <c:pt idx="190">
                  <c:v>43394.034722222219</c:v>
                </c:pt>
                <c:pt idx="191">
                  <c:v>43394.038194444445</c:v>
                </c:pt>
                <c:pt idx="192">
                  <c:v>43394.041666666664</c:v>
                </c:pt>
                <c:pt idx="193">
                  <c:v>43394.045138888891</c:v>
                </c:pt>
                <c:pt idx="194">
                  <c:v>43394.048611111109</c:v>
                </c:pt>
                <c:pt idx="195">
                  <c:v>43394.052083333336</c:v>
                </c:pt>
                <c:pt idx="196">
                  <c:v>43394.055555555555</c:v>
                </c:pt>
                <c:pt idx="197">
                  <c:v>43394.059027777781</c:v>
                </c:pt>
                <c:pt idx="198">
                  <c:v>43394.0625</c:v>
                </c:pt>
                <c:pt idx="199">
                  <c:v>43394.065972222219</c:v>
                </c:pt>
                <c:pt idx="200">
                  <c:v>43394.069444444445</c:v>
                </c:pt>
                <c:pt idx="201">
                  <c:v>43394.072916666664</c:v>
                </c:pt>
                <c:pt idx="202">
                  <c:v>43394.076388888891</c:v>
                </c:pt>
                <c:pt idx="203">
                  <c:v>43394.079861111109</c:v>
                </c:pt>
                <c:pt idx="204">
                  <c:v>43394.083333333336</c:v>
                </c:pt>
                <c:pt idx="205">
                  <c:v>43394.086805555555</c:v>
                </c:pt>
                <c:pt idx="206">
                  <c:v>43394.090277777781</c:v>
                </c:pt>
                <c:pt idx="207">
                  <c:v>43394.09375</c:v>
                </c:pt>
                <c:pt idx="208">
                  <c:v>43394.097222222219</c:v>
                </c:pt>
                <c:pt idx="209">
                  <c:v>43394.100694444445</c:v>
                </c:pt>
                <c:pt idx="210">
                  <c:v>43394.104166666664</c:v>
                </c:pt>
                <c:pt idx="211">
                  <c:v>43394.107638888891</c:v>
                </c:pt>
                <c:pt idx="212">
                  <c:v>43394.111111111109</c:v>
                </c:pt>
                <c:pt idx="213">
                  <c:v>43394.114583333336</c:v>
                </c:pt>
                <c:pt idx="214">
                  <c:v>43394.118055555555</c:v>
                </c:pt>
                <c:pt idx="215">
                  <c:v>43394.121527777781</c:v>
                </c:pt>
                <c:pt idx="216">
                  <c:v>43394.125</c:v>
                </c:pt>
                <c:pt idx="217">
                  <c:v>43394.128472222219</c:v>
                </c:pt>
                <c:pt idx="218">
                  <c:v>43394.131944444445</c:v>
                </c:pt>
                <c:pt idx="219">
                  <c:v>43394.135416666664</c:v>
                </c:pt>
                <c:pt idx="220">
                  <c:v>43394.138888888891</c:v>
                </c:pt>
                <c:pt idx="221">
                  <c:v>43394.142361111109</c:v>
                </c:pt>
                <c:pt idx="222">
                  <c:v>43394.145833333336</c:v>
                </c:pt>
                <c:pt idx="223">
                  <c:v>43394.149305555555</c:v>
                </c:pt>
                <c:pt idx="224">
                  <c:v>43394.152777777781</c:v>
                </c:pt>
                <c:pt idx="225">
                  <c:v>43394.15625</c:v>
                </c:pt>
                <c:pt idx="226">
                  <c:v>43394.159722222219</c:v>
                </c:pt>
                <c:pt idx="227">
                  <c:v>43394.163194444445</c:v>
                </c:pt>
                <c:pt idx="228">
                  <c:v>43394.166666666664</c:v>
                </c:pt>
                <c:pt idx="229">
                  <c:v>43394.170138888891</c:v>
                </c:pt>
                <c:pt idx="230">
                  <c:v>43394.173611111109</c:v>
                </c:pt>
                <c:pt idx="231">
                  <c:v>43394.177083333336</c:v>
                </c:pt>
                <c:pt idx="232">
                  <c:v>43394.180555555555</c:v>
                </c:pt>
                <c:pt idx="233">
                  <c:v>43394.184027777781</c:v>
                </c:pt>
                <c:pt idx="234">
                  <c:v>43394.1875</c:v>
                </c:pt>
                <c:pt idx="235">
                  <c:v>43394.190972222219</c:v>
                </c:pt>
                <c:pt idx="236">
                  <c:v>43394.194444444445</c:v>
                </c:pt>
                <c:pt idx="237">
                  <c:v>43394.197916666664</c:v>
                </c:pt>
                <c:pt idx="238">
                  <c:v>43394.201388888891</c:v>
                </c:pt>
                <c:pt idx="239">
                  <c:v>43394.204861111109</c:v>
                </c:pt>
                <c:pt idx="240">
                  <c:v>43394.208333333336</c:v>
                </c:pt>
                <c:pt idx="241">
                  <c:v>43394.211805555555</c:v>
                </c:pt>
                <c:pt idx="242">
                  <c:v>43394.215277777781</c:v>
                </c:pt>
                <c:pt idx="243">
                  <c:v>43394.21875</c:v>
                </c:pt>
                <c:pt idx="244">
                  <c:v>43394.222222222219</c:v>
                </c:pt>
                <c:pt idx="245">
                  <c:v>43394.225694444445</c:v>
                </c:pt>
                <c:pt idx="246">
                  <c:v>43394.229166666664</c:v>
                </c:pt>
                <c:pt idx="247">
                  <c:v>43394.232638888891</c:v>
                </c:pt>
                <c:pt idx="248">
                  <c:v>43394.236111111109</c:v>
                </c:pt>
                <c:pt idx="249">
                  <c:v>43394.239583333336</c:v>
                </c:pt>
                <c:pt idx="250">
                  <c:v>43394.243055555555</c:v>
                </c:pt>
                <c:pt idx="251">
                  <c:v>43394.246527777781</c:v>
                </c:pt>
                <c:pt idx="252">
                  <c:v>43394.25</c:v>
                </c:pt>
                <c:pt idx="253">
                  <c:v>43394.253472222219</c:v>
                </c:pt>
                <c:pt idx="254">
                  <c:v>43394.256944444445</c:v>
                </c:pt>
                <c:pt idx="255">
                  <c:v>43394.260416666664</c:v>
                </c:pt>
                <c:pt idx="256">
                  <c:v>43394.263888888891</c:v>
                </c:pt>
                <c:pt idx="257">
                  <c:v>43394.267361111109</c:v>
                </c:pt>
                <c:pt idx="258">
                  <c:v>43394.270833333336</c:v>
                </c:pt>
                <c:pt idx="259">
                  <c:v>43394.274305555555</c:v>
                </c:pt>
                <c:pt idx="260">
                  <c:v>43394.277777777781</c:v>
                </c:pt>
                <c:pt idx="261">
                  <c:v>43394.28125</c:v>
                </c:pt>
                <c:pt idx="262">
                  <c:v>43394.284722222219</c:v>
                </c:pt>
                <c:pt idx="263">
                  <c:v>43394.288194444445</c:v>
                </c:pt>
                <c:pt idx="264">
                  <c:v>43394.291666666664</c:v>
                </c:pt>
                <c:pt idx="265">
                  <c:v>43394.295138888891</c:v>
                </c:pt>
                <c:pt idx="266">
                  <c:v>43394.298611111109</c:v>
                </c:pt>
                <c:pt idx="267">
                  <c:v>43394.302083333336</c:v>
                </c:pt>
                <c:pt idx="268">
                  <c:v>43394.305555555555</c:v>
                </c:pt>
                <c:pt idx="269">
                  <c:v>43394.309027777781</c:v>
                </c:pt>
                <c:pt idx="270">
                  <c:v>43394.3125</c:v>
                </c:pt>
                <c:pt idx="271">
                  <c:v>43394.315972222219</c:v>
                </c:pt>
                <c:pt idx="272">
                  <c:v>43394.319444444445</c:v>
                </c:pt>
                <c:pt idx="273">
                  <c:v>43394.322916666664</c:v>
                </c:pt>
                <c:pt idx="274">
                  <c:v>43394.326388888891</c:v>
                </c:pt>
                <c:pt idx="275">
                  <c:v>43394.329861111109</c:v>
                </c:pt>
                <c:pt idx="276">
                  <c:v>43394.333333333336</c:v>
                </c:pt>
                <c:pt idx="277">
                  <c:v>43394.336805555555</c:v>
                </c:pt>
                <c:pt idx="278">
                  <c:v>43394.340277777781</c:v>
                </c:pt>
                <c:pt idx="279">
                  <c:v>43394.34375</c:v>
                </c:pt>
                <c:pt idx="280">
                  <c:v>43394.347222222219</c:v>
                </c:pt>
                <c:pt idx="281">
                  <c:v>43394.350694444445</c:v>
                </c:pt>
                <c:pt idx="282">
                  <c:v>43394.354166666664</c:v>
                </c:pt>
                <c:pt idx="283">
                  <c:v>43394.357638888891</c:v>
                </c:pt>
                <c:pt idx="284">
                  <c:v>43394.361111111109</c:v>
                </c:pt>
                <c:pt idx="285">
                  <c:v>43394.364583333336</c:v>
                </c:pt>
                <c:pt idx="286">
                  <c:v>43394.368055555555</c:v>
                </c:pt>
                <c:pt idx="287">
                  <c:v>43394.371527777781</c:v>
                </c:pt>
                <c:pt idx="288">
                  <c:v>43394.375</c:v>
                </c:pt>
                <c:pt idx="289">
                  <c:v>43394.378472222219</c:v>
                </c:pt>
                <c:pt idx="290">
                  <c:v>43394.381944444445</c:v>
                </c:pt>
                <c:pt idx="291">
                  <c:v>43394.385416666664</c:v>
                </c:pt>
                <c:pt idx="292">
                  <c:v>43394.388888888891</c:v>
                </c:pt>
                <c:pt idx="293">
                  <c:v>43394.392361111109</c:v>
                </c:pt>
                <c:pt idx="294">
                  <c:v>43394.395833333336</c:v>
                </c:pt>
                <c:pt idx="295">
                  <c:v>43394.399305555555</c:v>
                </c:pt>
                <c:pt idx="296">
                  <c:v>43394.402777777781</c:v>
                </c:pt>
                <c:pt idx="297">
                  <c:v>43394.40625</c:v>
                </c:pt>
                <c:pt idx="298">
                  <c:v>43394.409722222219</c:v>
                </c:pt>
                <c:pt idx="299">
                  <c:v>43394.413194444445</c:v>
                </c:pt>
                <c:pt idx="300">
                  <c:v>43394.416666666664</c:v>
                </c:pt>
                <c:pt idx="301">
                  <c:v>43394.420138888891</c:v>
                </c:pt>
                <c:pt idx="302">
                  <c:v>43394.423611111109</c:v>
                </c:pt>
                <c:pt idx="303">
                  <c:v>43394.427083333336</c:v>
                </c:pt>
                <c:pt idx="304">
                  <c:v>43394.430555555555</c:v>
                </c:pt>
                <c:pt idx="305">
                  <c:v>43394.434027777781</c:v>
                </c:pt>
                <c:pt idx="306">
                  <c:v>43394.4375</c:v>
                </c:pt>
                <c:pt idx="307">
                  <c:v>43394.440972222219</c:v>
                </c:pt>
                <c:pt idx="308">
                  <c:v>43394.444444444445</c:v>
                </c:pt>
                <c:pt idx="309">
                  <c:v>43394.447916666664</c:v>
                </c:pt>
                <c:pt idx="310">
                  <c:v>43394.451388888891</c:v>
                </c:pt>
                <c:pt idx="311">
                  <c:v>43394.454861111109</c:v>
                </c:pt>
                <c:pt idx="312">
                  <c:v>43394.458333333336</c:v>
                </c:pt>
                <c:pt idx="313">
                  <c:v>43394.461805555555</c:v>
                </c:pt>
                <c:pt idx="314">
                  <c:v>43394.465277777781</c:v>
                </c:pt>
                <c:pt idx="315">
                  <c:v>43394.46875</c:v>
                </c:pt>
                <c:pt idx="316">
                  <c:v>43394.472222222219</c:v>
                </c:pt>
                <c:pt idx="317">
                  <c:v>43394.475694444445</c:v>
                </c:pt>
                <c:pt idx="318">
                  <c:v>43394.479166666664</c:v>
                </c:pt>
                <c:pt idx="319">
                  <c:v>43394.482638888891</c:v>
                </c:pt>
                <c:pt idx="320">
                  <c:v>43394.486111111109</c:v>
                </c:pt>
                <c:pt idx="321">
                  <c:v>43394.489583333336</c:v>
                </c:pt>
                <c:pt idx="322">
                  <c:v>43394.493055555555</c:v>
                </c:pt>
                <c:pt idx="323">
                  <c:v>43394.496527777781</c:v>
                </c:pt>
                <c:pt idx="324">
                  <c:v>43394.5</c:v>
                </c:pt>
                <c:pt idx="325">
                  <c:v>43394.503472222219</c:v>
                </c:pt>
                <c:pt idx="326">
                  <c:v>43394.506944444445</c:v>
                </c:pt>
                <c:pt idx="327">
                  <c:v>43394.510416666664</c:v>
                </c:pt>
                <c:pt idx="328">
                  <c:v>43394.513888888891</c:v>
                </c:pt>
                <c:pt idx="329">
                  <c:v>43394.517361111109</c:v>
                </c:pt>
                <c:pt idx="330">
                  <c:v>43394.520833333336</c:v>
                </c:pt>
                <c:pt idx="331">
                  <c:v>43394.524305555555</c:v>
                </c:pt>
                <c:pt idx="332">
                  <c:v>43394.527777777781</c:v>
                </c:pt>
                <c:pt idx="333">
                  <c:v>43394.53125</c:v>
                </c:pt>
                <c:pt idx="334">
                  <c:v>43394.534722222219</c:v>
                </c:pt>
                <c:pt idx="335">
                  <c:v>43394.538194444445</c:v>
                </c:pt>
                <c:pt idx="336">
                  <c:v>43394.541666666664</c:v>
                </c:pt>
                <c:pt idx="337">
                  <c:v>43394.545138888891</c:v>
                </c:pt>
                <c:pt idx="338">
                  <c:v>43394.548611111109</c:v>
                </c:pt>
                <c:pt idx="339">
                  <c:v>43394.552083333336</c:v>
                </c:pt>
                <c:pt idx="340">
                  <c:v>43394.555555555555</c:v>
                </c:pt>
                <c:pt idx="341">
                  <c:v>43394.559027777781</c:v>
                </c:pt>
                <c:pt idx="342">
                  <c:v>43394.5625</c:v>
                </c:pt>
                <c:pt idx="343">
                  <c:v>43394.565972222219</c:v>
                </c:pt>
                <c:pt idx="344">
                  <c:v>43394.569444444445</c:v>
                </c:pt>
                <c:pt idx="345">
                  <c:v>43394.572916666664</c:v>
                </c:pt>
                <c:pt idx="346">
                  <c:v>43394.576388888891</c:v>
                </c:pt>
                <c:pt idx="347">
                  <c:v>43394.579861111109</c:v>
                </c:pt>
                <c:pt idx="348">
                  <c:v>43394.583333333336</c:v>
                </c:pt>
                <c:pt idx="349">
                  <c:v>43394.586805555555</c:v>
                </c:pt>
                <c:pt idx="350">
                  <c:v>43394.590277777781</c:v>
                </c:pt>
                <c:pt idx="351">
                  <c:v>43394.59375</c:v>
                </c:pt>
                <c:pt idx="352">
                  <c:v>43394.597222222219</c:v>
                </c:pt>
                <c:pt idx="353">
                  <c:v>43394.600694444445</c:v>
                </c:pt>
                <c:pt idx="354">
                  <c:v>43394.604166666664</c:v>
                </c:pt>
                <c:pt idx="355">
                  <c:v>43394.607638888891</c:v>
                </c:pt>
                <c:pt idx="356">
                  <c:v>43394.611111111109</c:v>
                </c:pt>
                <c:pt idx="357">
                  <c:v>43394.614583333336</c:v>
                </c:pt>
                <c:pt idx="358">
                  <c:v>43394.618055555555</c:v>
                </c:pt>
                <c:pt idx="359">
                  <c:v>43394.621527777781</c:v>
                </c:pt>
                <c:pt idx="360">
                  <c:v>43394.625</c:v>
                </c:pt>
                <c:pt idx="361">
                  <c:v>43394.628472222219</c:v>
                </c:pt>
                <c:pt idx="362">
                  <c:v>43394.631944444445</c:v>
                </c:pt>
                <c:pt idx="363">
                  <c:v>43394.635416666664</c:v>
                </c:pt>
                <c:pt idx="364">
                  <c:v>43394.638888888891</c:v>
                </c:pt>
                <c:pt idx="365">
                  <c:v>43394.642361111109</c:v>
                </c:pt>
                <c:pt idx="366">
                  <c:v>43394.645833333336</c:v>
                </c:pt>
                <c:pt idx="367">
                  <c:v>43394.649305555555</c:v>
                </c:pt>
                <c:pt idx="368">
                  <c:v>43394.652777777781</c:v>
                </c:pt>
                <c:pt idx="369">
                  <c:v>43394.65625</c:v>
                </c:pt>
                <c:pt idx="370">
                  <c:v>43394.659722222219</c:v>
                </c:pt>
                <c:pt idx="371">
                  <c:v>43394.663194444445</c:v>
                </c:pt>
                <c:pt idx="372">
                  <c:v>43394.666666666664</c:v>
                </c:pt>
                <c:pt idx="373">
                  <c:v>43394.670138888891</c:v>
                </c:pt>
                <c:pt idx="374">
                  <c:v>43394.673611111109</c:v>
                </c:pt>
                <c:pt idx="375">
                  <c:v>43394.677083333336</c:v>
                </c:pt>
                <c:pt idx="376">
                  <c:v>43394.680555555555</c:v>
                </c:pt>
                <c:pt idx="377">
                  <c:v>43394.684027777781</c:v>
                </c:pt>
                <c:pt idx="378">
                  <c:v>43394.6875</c:v>
                </c:pt>
                <c:pt idx="379">
                  <c:v>43394.690972222219</c:v>
                </c:pt>
                <c:pt idx="380">
                  <c:v>43394.694444444445</c:v>
                </c:pt>
                <c:pt idx="381">
                  <c:v>43394.697916666664</c:v>
                </c:pt>
                <c:pt idx="382">
                  <c:v>43394.701388888891</c:v>
                </c:pt>
                <c:pt idx="383">
                  <c:v>43394.704861111109</c:v>
                </c:pt>
                <c:pt idx="384">
                  <c:v>43394.708333333336</c:v>
                </c:pt>
                <c:pt idx="385">
                  <c:v>43394.711805555555</c:v>
                </c:pt>
                <c:pt idx="386">
                  <c:v>43394.715277777781</c:v>
                </c:pt>
                <c:pt idx="387">
                  <c:v>43394.71875</c:v>
                </c:pt>
                <c:pt idx="388">
                  <c:v>43394.722222222219</c:v>
                </c:pt>
                <c:pt idx="389">
                  <c:v>43394.725694444445</c:v>
                </c:pt>
                <c:pt idx="390">
                  <c:v>43394.729166666664</c:v>
                </c:pt>
                <c:pt idx="391">
                  <c:v>43394.732638888891</c:v>
                </c:pt>
                <c:pt idx="392">
                  <c:v>43394.736111111109</c:v>
                </c:pt>
                <c:pt idx="393">
                  <c:v>43394.739583333336</c:v>
                </c:pt>
                <c:pt idx="394">
                  <c:v>43394.743055555555</c:v>
                </c:pt>
                <c:pt idx="395">
                  <c:v>43394.746527777781</c:v>
                </c:pt>
                <c:pt idx="396">
                  <c:v>43394.75</c:v>
                </c:pt>
                <c:pt idx="397">
                  <c:v>43394.753472222219</c:v>
                </c:pt>
                <c:pt idx="398">
                  <c:v>43394.756944444445</c:v>
                </c:pt>
                <c:pt idx="399">
                  <c:v>43394.760416666664</c:v>
                </c:pt>
                <c:pt idx="400">
                  <c:v>43394.763888888891</c:v>
                </c:pt>
                <c:pt idx="401">
                  <c:v>43394.767361111109</c:v>
                </c:pt>
                <c:pt idx="402">
                  <c:v>43394.770833333336</c:v>
                </c:pt>
                <c:pt idx="403">
                  <c:v>43394.774305555555</c:v>
                </c:pt>
                <c:pt idx="404">
                  <c:v>43394.777777777781</c:v>
                </c:pt>
                <c:pt idx="405">
                  <c:v>43394.78125</c:v>
                </c:pt>
                <c:pt idx="406">
                  <c:v>43394.784722222219</c:v>
                </c:pt>
                <c:pt idx="407">
                  <c:v>43394.788194444445</c:v>
                </c:pt>
                <c:pt idx="408">
                  <c:v>43394.791666666664</c:v>
                </c:pt>
                <c:pt idx="409">
                  <c:v>43394.795138888891</c:v>
                </c:pt>
                <c:pt idx="410">
                  <c:v>43394.798611111109</c:v>
                </c:pt>
                <c:pt idx="411">
                  <c:v>43394.802083333336</c:v>
                </c:pt>
                <c:pt idx="412">
                  <c:v>43394.805555555555</c:v>
                </c:pt>
                <c:pt idx="413">
                  <c:v>43394.809027777781</c:v>
                </c:pt>
                <c:pt idx="414">
                  <c:v>43394.8125</c:v>
                </c:pt>
                <c:pt idx="415">
                  <c:v>43394.815972222219</c:v>
                </c:pt>
                <c:pt idx="416">
                  <c:v>43394.819444444445</c:v>
                </c:pt>
                <c:pt idx="417">
                  <c:v>43394.822916666664</c:v>
                </c:pt>
                <c:pt idx="418">
                  <c:v>43394.826388888891</c:v>
                </c:pt>
                <c:pt idx="419">
                  <c:v>43394.829861111109</c:v>
                </c:pt>
                <c:pt idx="420">
                  <c:v>43394.833333333336</c:v>
                </c:pt>
                <c:pt idx="421">
                  <c:v>43394.836805555555</c:v>
                </c:pt>
                <c:pt idx="422">
                  <c:v>43394.840277777781</c:v>
                </c:pt>
                <c:pt idx="423">
                  <c:v>43394.84375</c:v>
                </c:pt>
                <c:pt idx="424">
                  <c:v>43394.847222222219</c:v>
                </c:pt>
                <c:pt idx="425">
                  <c:v>43394.850694444445</c:v>
                </c:pt>
                <c:pt idx="426">
                  <c:v>43394.854166666664</c:v>
                </c:pt>
                <c:pt idx="427">
                  <c:v>43394.857638888891</c:v>
                </c:pt>
                <c:pt idx="428">
                  <c:v>43394.861111111109</c:v>
                </c:pt>
                <c:pt idx="429">
                  <c:v>43394.864583333336</c:v>
                </c:pt>
                <c:pt idx="430">
                  <c:v>43394.868055555555</c:v>
                </c:pt>
                <c:pt idx="431">
                  <c:v>43394.871527777781</c:v>
                </c:pt>
                <c:pt idx="432">
                  <c:v>43394.875</c:v>
                </c:pt>
                <c:pt idx="433">
                  <c:v>43394.878472222219</c:v>
                </c:pt>
                <c:pt idx="434">
                  <c:v>43394.881944444445</c:v>
                </c:pt>
                <c:pt idx="435">
                  <c:v>43394.885416666664</c:v>
                </c:pt>
                <c:pt idx="436">
                  <c:v>43394.888888888891</c:v>
                </c:pt>
                <c:pt idx="437">
                  <c:v>43394.892361111109</c:v>
                </c:pt>
                <c:pt idx="438">
                  <c:v>43394.895833333336</c:v>
                </c:pt>
                <c:pt idx="439">
                  <c:v>43394.899305555555</c:v>
                </c:pt>
                <c:pt idx="440">
                  <c:v>43394.902777777781</c:v>
                </c:pt>
                <c:pt idx="441">
                  <c:v>43394.90625</c:v>
                </c:pt>
                <c:pt idx="442">
                  <c:v>43394.909722222219</c:v>
                </c:pt>
                <c:pt idx="443">
                  <c:v>43394.913194444445</c:v>
                </c:pt>
                <c:pt idx="444">
                  <c:v>43394.916666666664</c:v>
                </c:pt>
                <c:pt idx="445">
                  <c:v>43394.920138888891</c:v>
                </c:pt>
                <c:pt idx="446">
                  <c:v>43394.923611111109</c:v>
                </c:pt>
                <c:pt idx="447">
                  <c:v>43394.927083333336</c:v>
                </c:pt>
                <c:pt idx="448">
                  <c:v>43394.930555555555</c:v>
                </c:pt>
                <c:pt idx="449">
                  <c:v>43394.934027777781</c:v>
                </c:pt>
                <c:pt idx="450">
                  <c:v>43394.9375</c:v>
                </c:pt>
                <c:pt idx="451">
                  <c:v>43394.940972222219</c:v>
                </c:pt>
                <c:pt idx="452">
                  <c:v>43394.944444444445</c:v>
                </c:pt>
                <c:pt idx="453">
                  <c:v>43394.947916666664</c:v>
                </c:pt>
                <c:pt idx="454">
                  <c:v>43394.951388888891</c:v>
                </c:pt>
                <c:pt idx="455">
                  <c:v>43394.954861111109</c:v>
                </c:pt>
                <c:pt idx="456">
                  <c:v>43394.958333333336</c:v>
                </c:pt>
                <c:pt idx="457">
                  <c:v>43394.961805555555</c:v>
                </c:pt>
                <c:pt idx="458">
                  <c:v>43394.965277777781</c:v>
                </c:pt>
                <c:pt idx="459">
                  <c:v>43394.96875</c:v>
                </c:pt>
                <c:pt idx="460">
                  <c:v>43394.972222222219</c:v>
                </c:pt>
                <c:pt idx="461">
                  <c:v>43394.975694444445</c:v>
                </c:pt>
                <c:pt idx="462">
                  <c:v>43394.979166666664</c:v>
                </c:pt>
                <c:pt idx="463">
                  <c:v>43394.982638888891</c:v>
                </c:pt>
                <c:pt idx="464">
                  <c:v>43394.986111111109</c:v>
                </c:pt>
                <c:pt idx="465">
                  <c:v>43394.989583333336</c:v>
                </c:pt>
                <c:pt idx="466">
                  <c:v>43394.993055555555</c:v>
                </c:pt>
                <c:pt idx="467">
                  <c:v>43394.996527777781</c:v>
                </c:pt>
                <c:pt idx="468">
                  <c:v>43395</c:v>
                </c:pt>
                <c:pt idx="469">
                  <c:v>43395.003472222219</c:v>
                </c:pt>
                <c:pt idx="470">
                  <c:v>43395.006944444445</c:v>
                </c:pt>
                <c:pt idx="471">
                  <c:v>43395.010416666664</c:v>
                </c:pt>
                <c:pt idx="472">
                  <c:v>43395.013888888891</c:v>
                </c:pt>
                <c:pt idx="473">
                  <c:v>43395.017361111109</c:v>
                </c:pt>
                <c:pt idx="474">
                  <c:v>43395.020833333336</c:v>
                </c:pt>
                <c:pt idx="475">
                  <c:v>43395.024305555555</c:v>
                </c:pt>
                <c:pt idx="476">
                  <c:v>43395.027777777781</c:v>
                </c:pt>
                <c:pt idx="477">
                  <c:v>43395.03125</c:v>
                </c:pt>
                <c:pt idx="478">
                  <c:v>43395.034722222219</c:v>
                </c:pt>
                <c:pt idx="479">
                  <c:v>43395.038194444445</c:v>
                </c:pt>
                <c:pt idx="480">
                  <c:v>43395.041666666664</c:v>
                </c:pt>
                <c:pt idx="481">
                  <c:v>43395.045138888891</c:v>
                </c:pt>
                <c:pt idx="482">
                  <c:v>43395.048611111109</c:v>
                </c:pt>
                <c:pt idx="483">
                  <c:v>43395.052083333336</c:v>
                </c:pt>
                <c:pt idx="484">
                  <c:v>43395.055555555555</c:v>
                </c:pt>
                <c:pt idx="485">
                  <c:v>43395.059027777781</c:v>
                </c:pt>
                <c:pt idx="486">
                  <c:v>43395.0625</c:v>
                </c:pt>
                <c:pt idx="487">
                  <c:v>43395.065972222219</c:v>
                </c:pt>
                <c:pt idx="488">
                  <c:v>43395.069444444445</c:v>
                </c:pt>
                <c:pt idx="489">
                  <c:v>43395.072916666664</c:v>
                </c:pt>
                <c:pt idx="490">
                  <c:v>43395.076388888891</c:v>
                </c:pt>
                <c:pt idx="491">
                  <c:v>43395.079861111109</c:v>
                </c:pt>
                <c:pt idx="492">
                  <c:v>43395.083333333336</c:v>
                </c:pt>
                <c:pt idx="493">
                  <c:v>43395.086805555555</c:v>
                </c:pt>
                <c:pt idx="494">
                  <c:v>43395.090277777781</c:v>
                </c:pt>
                <c:pt idx="495">
                  <c:v>43395.09375</c:v>
                </c:pt>
                <c:pt idx="496">
                  <c:v>43395.097222222219</c:v>
                </c:pt>
                <c:pt idx="497">
                  <c:v>43395.100694444445</c:v>
                </c:pt>
                <c:pt idx="498">
                  <c:v>43395.104166666664</c:v>
                </c:pt>
                <c:pt idx="499">
                  <c:v>43395.107638888891</c:v>
                </c:pt>
                <c:pt idx="500">
                  <c:v>43395.111111111109</c:v>
                </c:pt>
                <c:pt idx="501">
                  <c:v>43395.114583333336</c:v>
                </c:pt>
                <c:pt idx="502">
                  <c:v>43395.118055555555</c:v>
                </c:pt>
                <c:pt idx="503">
                  <c:v>43395.121527777781</c:v>
                </c:pt>
                <c:pt idx="504">
                  <c:v>43395.125</c:v>
                </c:pt>
                <c:pt idx="505">
                  <c:v>43395.128472222219</c:v>
                </c:pt>
                <c:pt idx="506">
                  <c:v>43395.131944444445</c:v>
                </c:pt>
                <c:pt idx="507">
                  <c:v>43395.135416666664</c:v>
                </c:pt>
                <c:pt idx="508">
                  <c:v>43395.138888888891</c:v>
                </c:pt>
                <c:pt idx="509">
                  <c:v>43395.142361111109</c:v>
                </c:pt>
                <c:pt idx="510">
                  <c:v>43395.145833333336</c:v>
                </c:pt>
                <c:pt idx="511">
                  <c:v>43395.149305555555</c:v>
                </c:pt>
                <c:pt idx="512">
                  <c:v>43395.152777777781</c:v>
                </c:pt>
                <c:pt idx="513">
                  <c:v>43395.15625</c:v>
                </c:pt>
                <c:pt idx="514">
                  <c:v>43395.159722222219</c:v>
                </c:pt>
                <c:pt idx="515">
                  <c:v>43395.163194444445</c:v>
                </c:pt>
                <c:pt idx="516">
                  <c:v>43395.166666666664</c:v>
                </c:pt>
                <c:pt idx="517">
                  <c:v>43395.170138888891</c:v>
                </c:pt>
                <c:pt idx="518">
                  <c:v>43395.173611111109</c:v>
                </c:pt>
                <c:pt idx="519">
                  <c:v>43395.177083333336</c:v>
                </c:pt>
                <c:pt idx="520">
                  <c:v>43395.180555555555</c:v>
                </c:pt>
                <c:pt idx="521">
                  <c:v>43395.184027777781</c:v>
                </c:pt>
                <c:pt idx="522">
                  <c:v>43395.1875</c:v>
                </c:pt>
                <c:pt idx="523">
                  <c:v>43395.190972222219</c:v>
                </c:pt>
                <c:pt idx="524">
                  <c:v>43395.194444444445</c:v>
                </c:pt>
                <c:pt idx="525">
                  <c:v>43395.197916666664</c:v>
                </c:pt>
                <c:pt idx="526">
                  <c:v>43395.201388888891</c:v>
                </c:pt>
                <c:pt idx="527">
                  <c:v>43395.204861111109</c:v>
                </c:pt>
                <c:pt idx="528">
                  <c:v>43395.208333333336</c:v>
                </c:pt>
                <c:pt idx="529">
                  <c:v>43395.211805555555</c:v>
                </c:pt>
                <c:pt idx="530">
                  <c:v>43395.215277777781</c:v>
                </c:pt>
                <c:pt idx="531">
                  <c:v>43395.21875</c:v>
                </c:pt>
                <c:pt idx="532">
                  <c:v>43395.222222222219</c:v>
                </c:pt>
                <c:pt idx="533">
                  <c:v>43395.225694444445</c:v>
                </c:pt>
                <c:pt idx="534">
                  <c:v>43395.229166666664</c:v>
                </c:pt>
                <c:pt idx="535">
                  <c:v>43395.232638888891</c:v>
                </c:pt>
                <c:pt idx="536">
                  <c:v>43395.236111111109</c:v>
                </c:pt>
                <c:pt idx="537">
                  <c:v>43395.239583333336</c:v>
                </c:pt>
                <c:pt idx="538">
                  <c:v>43395.243055555555</c:v>
                </c:pt>
                <c:pt idx="539">
                  <c:v>43395.246527777781</c:v>
                </c:pt>
                <c:pt idx="540">
                  <c:v>43395.25</c:v>
                </c:pt>
                <c:pt idx="541">
                  <c:v>43395.253472222219</c:v>
                </c:pt>
                <c:pt idx="542">
                  <c:v>43395.256944444445</c:v>
                </c:pt>
                <c:pt idx="543">
                  <c:v>43395.260416666664</c:v>
                </c:pt>
                <c:pt idx="544">
                  <c:v>43395.263888888891</c:v>
                </c:pt>
                <c:pt idx="545">
                  <c:v>43395.267361111109</c:v>
                </c:pt>
                <c:pt idx="546">
                  <c:v>43395.270833333336</c:v>
                </c:pt>
                <c:pt idx="547">
                  <c:v>43395.274305555555</c:v>
                </c:pt>
                <c:pt idx="548">
                  <c:v>43395.277777777781</c:v>
                </c:pt>
                <c:pt idx="549">
                  <c:v>43395.28125</c:v>
                </c:pt>
                <c:pt idx="550">
                  <c:v>43395.284722222219</c:v>
                </c:pt>
                <c:pt idx="551">
                  <c:v>43395.288194444445</c:v>
                </c:pt>
                <c:pt idx="552">
                  <c:v>43395.291666666664</c:v>
                </c:pt>
                <c:pt idx="553">
                  <c:v>43395.295138888891</c:v>
                </c:pt>
                <c:pt idx="554">
                  <c:v>43395.298611111109</c:v>
                </c:pt>
                <c:pt idx="555">
                  <c:v>43395.302083333336</c:v>
                </c:pt>
                <c:pt idx="556">
                  <c:v>43395.305555555555</c:v>
                </c:pt>
                <c:pt idx="557">
                  <c:v>43395.309027777781</c:v>
                </c:pt>
                <c:pt idx="558">
                  <c:v>43395.3125</c:v>
                </c:pt>
                <c:pt idx="559">
                  <c:v>43395.315972222219</c:v>
                </c:pt>
                <c:pt idx="560">
                  <c:v>43395.319444444445</c:v>
                </c:pt>
                <c:pt idx="561">
                  <c:v>43395.322916666664</c:v>
                </c:pt>
                <c:pt idx="562">
                  <c:v>43395.326388888891</c:v>
                </c:pt>
                <c:pt idx="563">
                  <c:v>43395.329861111109</c:v>
                </c:pt>
                <c:pt idx="564">
                  <c:v>43395.333333333336</c:v>
                </c:pt>
                <c:pt idx="565">
                  <c:v>43395.336805555555</c:v>
                </c:pt>
                <c:pt idx="566">
                  <c:v>43395.340277777781</c:v>
                </c:pt>
                <c:pt idx="567">
                  <c:v>43395.34375</c:v>
                </c:pt>
                <c:pt idx="568">
                  <c:v>43395.347222222219</c:v>
                </c:pt>
                <c:pt idx="569">
                  <c:v>43395.350694444445</c:v>
                </c:pt>
                <c:pt idx="570">
                  <c:v>43395.354166666664</c:v>
                </c:pt>
                <c:pt idx="571">
                  <c:v>43395.357638888891</c:v>
                </c:pt>
                <c:pt idx="572">
                  <c:v>43395.361111111109</c:v>
                </c:pt>
                <c:pt idx="573">
                  <c:v>43395.364583333336</c:v>
                </c:pt>
                <c:pt idx="574">
                  <c:v>43395.368055555555</c:v>
                </c:pt>
                <c:pt idx="575">
                  <c:v>43395.371527777781</c:v>
                </c:pt>
                <c:pt idx="576">
                  <c:v>43395.375</c:v>
                </c:pt>
                <c:pt idx="577">
                  <c:v>43395.378472222219</c:v>
                </c:pt>
                <c:pt idx="578">
                  <c:v>43395.381944444445</c:v>
                </c:pt>
                <c:pt idx="579">
                  <c:v>43395.385416666664</c:v>
                </c:pt>
                <c:pt idx="580">
                  <c:v>43395.388888888891</c:v>
                </c:pt>
                <c:pt idx="581">
                  <c:v>43395.392361111109</c:v>
                </c:pt>
                <c:pt idx="582">
                  <c:v>43395.395833333336</c:v>
                </c:pt>
                <c:pt idx="583">
                  <c:v>43395.399305555555</c:v>
                </c:pt>
                <c:pt idx="584">
                  <c:v>43395.402777777781</c:v>
                </c:pt>
                <c:pt idx="585">
                  <c:v>43395.40625</c:v>
                </c:pt>
                <c:pt idx="586">
                  <c:v>43395.409722222219</c:v>
                </c:pt>
                <c:pt idx="587">
                  <c:v>43395.413194444445</c:v>
                </c:pt>
                <c:pt idx="588">
                  <c:v>43395.416666666664</c:v>
                </c:pt>
                <c:pt idx="589">
                  <c:v>43395.420138888891</c:v>
                </c:pt>
                <c:pt idx="590">
                  <c:v>43395.423611111109</c:v>
                </c:pt>
                <c:pt idx="591">
                  <c:v>43395.427083333336</c:v>
                </c:pt>
                <c:pt idx="592">
                  <c:v>43395.430555555555</c:v>
                </c:pt>
                <c:pt idx="593">
                  <c:v>43395.434027777781</c:v>
                </c:pt>
                <c:pt idx="594">
                  <c:v>43395.4375</c:v>
                </c:pt>
                <c:pt idx="595">
                  <c:v>43395.440972222219</c:v>
                </c:pt>
                <c:pt idx="596">
                  <c:v>43395.444444444445</c:v>
                </c:pt>
                <c:pt idx="597">
                  <c:v>43395.447916666664</c:v>
                </c:pt>
                <c:pt idx="598">
                  <c:v>43395.451388888891</c:v>
                </c:pt>
                <c:pt idx="599">
                  <c:v>43395.454861111109</c:v>
                </c:pt>
                <c:pt idx="600">
                  <c:v>43395.458333333336</c:v>
                </c:pt>
                <c:pt idx="601">
                  <c:v>43395.461805555555</c:v>
                </c:pt>
                <c:pt idx="602">
                  <c:v>43395.465277777781</c:v>
                </c:pt>
                <c:pt idx="603">
                  <c:v>43395.46875</c:v>
                </c:pt>
                <c:pt idx="604">
                  <c:v>43395.472222222219</c:v>
                </c:pt>
                <c:pt idx="605">
                  <c:v>43395.475694444445</c:v>
                </c:pt>
                <c:pt idx="606">
                  <c:v>43395.479166666664</c:v>
                </c:pt>
                <c:pt idx="607">
                  <c:v>43395.482638888891</c:v>
                </c:pt>
                <c:pt idx="608">
                  <c:v>43395.486111111109</c:v>
                </c:pt>
                <c:pt idx="609">
                  <c:v>43395.489583333336</c:v>
                </c:pt>
                <c:pt idx="610">
                  <c:v>43395.493055555555</c:v>
                </c:pt>
                <c:pt idx="611">
                  <c:v>43395.496527777781</c:v>
                </c:pt>
                <c:pt idx="612">
                  <c:v>43395.5</c:v>
                </c:pt>
                <c:pt idx="613">
                  <c:v>43395.503472222219</c:v>
                </c:pt>
                <c:pt idx="614">
                  <c:v>43395.506944444445</c:v>
                </c:pt>
                <c:pt idx="615">
                  <c:v>43395.510416666664</c:v>
                </c:pt>
                <c:pt idx="616">
                  <c:v>43395.513888888891</c:v>
                </c:pt>
                <c:pt idx="617">
                  <c:v>43395.517361111109</c:v>
                </c:pt>
                <c:pt idx="618">
                  <c:v>43395.520833333336</c:v>
                </c:pt>
                <c:pt idx="619">
                  <c:v>43395.524305555555</c:v>
                </c:pt>
                <c:pt idx="620">
                  <c:v>43395.527777777781</c:v>
                </c:pt>
                <c:pt idx="621">
                  <c:v>43395.53125</c:v>
                </c:pt>
                <c:pt idx="622">
                  <c:v>43395.534722222219</c:v>
                </c:pt>
                <c:pt idx="623">
                  <c:v>43395.538194444445</c:v>
                </c:pt>
                <c:pt idx="624">
                  <c:v>43395.541666666664</c:v>
                </c:pt>
                <c:pt idx="625">
                  <c:v>43395.545138888891</c:v>
                </c:pt>
                <c:pt idx="626">
                  <c:v>43395.548611111109</c:v>
                </c:pt>
                <c:pt idx="627">
                  <c:v>43395.552083333336</c:v>
                </c:pt>
                <c:pt idx="628">
                  <c:v>43395.555555555555</c:v>
                </c:pt>
                <c:pt idx="629">
                  <c:v>43395.559027777781</c:v>
                </c:pt>
                <c:pt idx="630">
                  <c:v>43395.5625</c:v>
                </c:pt>
                <c:pt idx="631">
                  <c:v>43395.565972222219</c:v>
                </c:pt>
                <c:pt idx="632">
                  <c:v>43395.569444444445</c:v>
                </c:pt>
                <c:pt idx="633">
                  <c:v>43395.572916666664</c:v>
                </c:pt>
                <c:pt idx="634">
                  <c:v>43395.576388888891</c:v>
                </c:pt>
                <c:pt idx="635">
                  <c:v>43395.579861111109</c:v>
                </c:pt>
                <c:pt idx="636">
                  <c:v>43395.583333333336</c:v>
                </c:pt>
                <c:pt idx="637">
                  <c:v>43395.586805555555</c:v>
                </c:pt>
                <c:pt idx="638">
                  <c:v>43395.590277777781</c:v>
                </c:pt>
                <c:pt idx="639">
                  <c:v>43395.59375</c:v>
                </c:pt>
                <c:pt idx="640">
                  <c:v>43395.597222222219</c:v>
                </c:pt>
                <c:pt idx="641">
                  <c:v>43395.600694444445</c:v>
                </c:pt>
                <c:pt idx="642">
                  <c:v>43395.604166666664</c:v>
                </c:pt>
                <c:pt idx="643">
                  <c:v>43395.607638888891</c:v>
                </c:pt>
                <c:pt idx="644">
                  <c:v>43395.611111111109</c:v>
                </c:pt>
                <c:pt idx="645">
                  <c:v>43395.614583333336</c:v>
                </c:pt>
                <c:pt idx="646">
                  <c:v>43395.618055555555</c:v>
                </c:pt>
                <c:pt idx="647">
                  <c:v>43395.621527777781</c:v>
                </c:pt>
                <c:pt idx="648">
                  <c:v>43395.625</c:v>
                </c:pt>
                <c:pt idx="649">
                  <c:v>43395.628472222219</c:v>
                </c:pt>
                <c:pt idx="650">
                  <c:v>43395.631944444445</c:v>
                </c:pt>
                <c:pt idx="651">
                  <c:v>43395.635416666664</c:v>
                </c:pt>
                <c:pt idx="652">
                  <c:v>43395.638888888891</c:v>
                </c:pt>
                <c:pt idx="653">
                  <c:v>43395.642361111109</c:v>
                </c:pt>
                <c:pt idx="654">
                  <c:v>43395.645833333336</c:v>
                </c:pt>
                <c:pt idx="655">
                  <c:v>43395.649305555555</c:v>
                </c:pt>
                <c:pt idx="656">
                  <c:v>43395.652777777781</c:v>
                </c:pt>
                <c:pt idx="657">
                  <c:v>43395.65625</c:v>
                </c:pt>
                <c:pt idx="658">
                  <c:v>43395.659722222219</c:v>
                </c:pt>
                <c:pt idx="659">
                  <c:v>43395.663194444445</c:v>
                </c:pt>
                <c:pt idx="660">
                  <c:v>43395.666666666664</c:v>
                </c:pt>
                <c:pt idx="661">
                  <c:v>43395.670138888891</c:v>
                </c:pt>
                <c:pt idx="662">
                  <c:v>43395.673611111109</c:v>
                </c:pt>
                <c:pt idx="663">
                  <c:v>43395.677083333336</c:v>
                </c:pt>
                <c:pt idx="664">
                  <c:v>43395.680555555555</c:v>
                </c:pt>
                <c:pt idx="665">
                  <c:v>43395.684027777781</c:v>
                </c:pt>
                <c:pt idx="666">
                  <c:v>43395.6875</c:v>
                </c:pt>
                <c:pt idx="667">
                  <c:v>43395.690972222219</c:v>
                </c:pt>
                <c:pt idx="668">
                  <c:v>43395.694444444445</c:v>
                </c:pt>
                <c:pt idx="669">
                  <c:v>43395.697916666664</c:v>
                </c:pt>
                <c:pt idx="670">
                  <c:v>43395.701388888891</c:v>
                </c:pt>
                <c:pt idx="671">
                  <c:v>43395.704861111109</c:v>
                </c:pt>
                <c:pt idx="672">
                  <c:v>43395.708333333336</c:v>
                </c:pt>
                <c:pt idx="673">
                  <c:v>43395.711805555555</c:v>
                </c:pt>
                <c:pt idx="674">
                  <c:v>43395.715277777781</c:v>
                </c:pt>
                <c:pt idx="675">
                  <c:v>43395.71875</c:v>
                </c:pt>
                <c:pt idx="676">
                  <c:v>43395.722222222219</c:v>
                </c:pt>
                <c:pt idx="677">
                  <c:v>43395.725694444445</c:v>
                </c:pt>
                <c:pt idx="678">
                  <c:v>43395.729166666664</c:v>
                </c:pt>
                <c:pt idx="679">
                  <c:v>43395.732638888891</c:v>
                </c:pt>
                <c:pt idx="680">
                  <c:v>43395.736111111109</c:v>
                </c:pt>
                <c:pt idx="681">
                  <c:v>43395.739583333336</c:v>
                </c:pt>
                <c:pt idx="682">
                  <c:v>43395.743055555555</c:v>
                </c:pt>
                <c:pt idx="683">
                  <c:v>43395.746527777781</c:v>
                </c:pt>
                <c:pt idx="684">
                  <c:v>43395.75</c:v>
                </c:pt>
                <c:pt idx="685">
                  <c:v>43395.753472222219</c:v>
                </c:pt>
                <c:pt idx="686">
                  <c:v>43395.756944444445</c:v>
                </c:pt>
                <c:pt idx="687">
                  <c:v>43395.760416666664</c:v>
                </c:pt>
                <c:pt idx="688">
                  <c:v>43395.763888888891</c:v>
                </c:pt>
                <c:pt idx="689">
                  <c:v>43395.767361111109</c:v>
                </c:pt>
                <c:pt idx="690">
                  <c:v>43395.770833333336</c:v>
                </c:pt>
                <c:pt idx="691">
                  <c:v>43395.774305555555</c:v>
                </c:pt>
                <c:pt idx="692">
                  <c:v>43395.777777777781</c:v>
                </c:pt>
                <c:pt idx="693">
                  <c:v>43395.78125</c:v>
                </c:pt>
                <c:pt idx="694">
                  <c:v>43395.784722222219</c:v>
                </c:pt>
                <c:pt idx="695">
                  <c:v>43395.788194444445</c:v>
                </c:pt>
                <c:pt idx="696">
                  <c:v>43395.791666666664</c:v>
                </c:pt>
                <c:pt idx="697">
                  <c:v>43395.795138888891</c:v>
                </c:pt>
                <c:pt idx="698">
                  <c:v>43395.798611111109</c:v>
                </c:pt>
                <c:pt idx="699">
                  <c:v>43395.802083333336</c:v>
                </c:pt>
                <c:pt idx="700">
                  <c:v>43395.805555555555</c:v>
                </c:pt>
                <c:pt idx="701">
                  <c:v>43395.809027777781</c:v>
                </c:pt>
                <c:pt idx="702">
                  <c:v>43395.8125</c:v>
                </c:pt>
                <c:pt idx="703">
                  <c:v>43395.815972222219</c:v>
                </c:pt>
                <c:pt idx="704">
                  <c:v>43395.819444444445</c:v>
                </c:pt>
                <c:pt idx="705">
                  <c:v>43395.822916666664</c:v>
                </c:pt>
                <c:pt idx="706">
                  <c:v>43395.826388888891</c:v>
                </c:pt>
                <c:pt idx="707">
                  <c:v>43395.829861111109</c:v>
                </c:pt>
                <c:pt idx="708">
                  <c:v>43395.833333333336</c:v>
                </c:pt>
                <c:pt idx="709">
                  <c:v>43395.836805555555</c:v>
                </c:pt>
                <c:pt idx="710">
                  <c:v>43395.840277777781</c:v>
                </c:pt>
                <c:pt idx="711">
                  <c:v>43395.84375</c:v>
                </c:pt>
                <c:pt idx="712">
                  <c:v>43395.847222222219</c:v>
                </c:pt>
                <c:pt idx="713">
                  <c:v>43395.850694444445</c:v>
                </c:pt>
                <c:pt idx="714">
                  <c:v>43395.854166666664</c:v>
                </c:pt>
                <c:pt idx="715">
                  <c:v>43395.857638888891</c:v>
                </c:pt>
                <c:pt idx="716">
                  <c:v>43395.861111111109</c:v>
                </c:pt>
                <c:pt idx="717">
                  <c:v>43395.864583333336</c:v>
                </c:pt>
                <c:pt idx="718">
                  <c:v>43395.868055555555</c:v>
                </c:pt>
                <c:pt idx="719">
                  <c:v>43395.871527777781</c:v>
                </c:pt>
                <c:pt idx="720">
                  <c:v>43395.875</c:v>
                </c:pt>
                <c:pt idx="721">
                  <c:v>43395.878472222219</c:v>
                </c:pt>
                <c:pt idx="722">
                  <c:v>43395.881944444445</c:v>
                </c:pt>
                <c:pt idx="723">
                  <c:v>43395.885416666664</c:v>
                </c:pt>
                <c:pt idx="724">
                  <c:v>43395.888888888891</c:v>
                </c:pt>
                <c:pt idx="725">
                  <c:v>43395.892361111109</c:v>
                </c:pt>
                <c:pt idx="726">
                  <c:v>43395.895833333336</c:v>
                </c:pt>
                <c:pt idx="727">
                  <c:v>43395.899305555555</c:v>
                </c:pt>
                <c:pt idx="728">
                  <c:v>43395.902777777781</c:v>
                </c:pt>
                <c:pt idx="729">
                  <c:v>43395.90625</c:v>
                </c:pt>
                <c:pt idx="730">
                  <c:v>43395.909722222219</c:v>
                </c:pt>
                <c:pt idx="731">
                  <c:v>43395.913194444445</c:v>
                </c:pt>
                <c:pt idx="732">
                  <c:v>43395.916666666664</c:v>
                </c:pt>
                <c:pt idx="733">
                  <c:v>43395.920138888891</c:v>
                </c:pt>
                <c:pt idx="734">
                  <c:v>43395.923611111109</c:v>
                </c:pt>
                <c:pt idx="735">
                  <c:v>43395.927083333336</c:v>
                </c:pt>
                <c:pt idx="736">
                  <c:v>43395.930555555555</c:v>
                </c:pt>
                <c:pt idx="737">
                  <c:v>43395.934027777781</c:v>
                </c:pt>
                <c:pt idx="738">
                  <c:v>43395.9375</c:v>
                </c:pt>
                <c:pt idx="739">
                  <c:v>43395.940972222219</c:v>
                </c:pt>
                <c:pt idx="740">
                  <c:v>43395.944444444445</c:v>
                </c:pt>
                <c:pt idx="741">
                  <c:v>43395.947916666664</c:v>
                </c:pt>
                <c:pt idx="742">
                  <c:v>43395.951388888891</c:v>
                </c:pt>
                <c:pt idx="743">
                  <c:v>43395.954861111109</c:v>
                </c:pt>
                <c:pt idx="744">
                  <c:v>43395.958333333336</c:v>
                </c:pt>
                <c:pt idx="745">
                  <c:v>43395.961805555555</c:v>
                </c:pt>
                <c:pt idx="746">
                  <c:v>43395.965277777781</c:v>
                </c:pt>
                <c:pt idx="747">
                  <c:v>43395.96875</c:v>
                </c:pt>
                <c:pt idx="748">
                  <c:v>43395.972222222219</c:v>
                </c:pt>
                <c:pt idx="749">
                  <c:v>43395.975694444445</c:v>
                </c:pt>
                <c:pt idx="750">
                  <c:v>43395.979166666664</c:v>
                </c:pt>
                <c:pt idx="751">
                  <c:v>43395.982638888891</c:v>
                </c:pt>
                <c:pt idx="752">
                  <c:v>43395.986111111109</c:v>
                </c:pt>
                <c:pt idx="753">
                  <c:v>43395.989583333336</c:v>
                </c:pt>
                <c:pt idx="754">
                  <c:v>43395.993055555555</c:v>
                </c:pt>
                <c:pt idx="755">
                  <c:v>43395.996527777781</c:v>
                </c:pt>
                <c:pt idx="756">
                  <c:v>43396</c:v>
                </c:pt>
                <c:pt idx="757">
                  <c:v>43396.003472222219</c:v>
                </c:pt>
                <c:pt idx="758">
                  <c:v>43396.006944444445</c:v>
                </c:pt>
                <c:pt idx="759">
                  <c:v>43396.010416666664</c:v>
                </c:pt>
                <c:pt idx="760">
                  <c:v>43396.013888888891</c:v>
                </c:pt>
                <c:pt idx="761">
                  <c:v>43396.017361111109</c:v>
                </c:pt>
                <c:pt idx="762">
                  <c:v>43396.020833333336</c:v>
                </c:pt>
                <c:pt idx="763">
                  <c:v>43396.024305555555</c:v>
                </c:pt>
                <c:pt idx="764">
                  <c:v>43396.027777777781</c:v>
                </c:pt>
                <c:pt idx="765">
                  <c:v>43396.03125</c:v>
                </c:pt>
                <c:pt idx="766">
                  <c:v>43396.034722222219</c:v>
                </c:pt>
                <c:pt idx="767">
                  <c:v>43396.038194444445</c:v>
                </c:pt>
                <c:pt idx="768">
                  <c:v>43396.041666666664</c:v>
                </c:pt>
                <c:pt idx="769">
                  <c:v>43396.045138888891</c:v>
                </c:pt>
                <c:pt idx="770">
                  <c:v>43396.048611111109</c:v>
                </c:pt>
                <c:pt idx="771">
                  <c:v>43396.052083333336</c:v>
                </c:pt>
                <c:pt idx="772">
                  <c:v>43396.055555555555</c:v>
                </c:pt>
                <c:pt idx="773">
                  <c:v>43396.059027777781</c:v>
                </c:pt>
                <c:pt idx="774">
                  <c:v>43396.0625</c:v>
                </c:pt>
                <c:pt idx="775">
                  <c:v>43396.065972222219</c:v>
                </c:pt>
                <c:pt idx="776">
                  <c:v>43396.069444444445</c:v>
                </c:pt>
                <c:pt idx="777">
                  <c:v>43396.072916666664</c:v>
                </c:pt>
                <c:pt idx="778">
                  <c:v>43396.076388888891</c:v>
                </c:pt>
                <c:pt idx="779">
                  <c:v>43396.079861111109</c:v>
                </c:pt>
                <c:pt idx="780">
                  <c:v>43396.083333333336</c:v>
                </c:pt>
                <c:pt idx="781">
                  <c:v>43396.086805555555</c:v>
                </c:pt>
                <c:pt idx="782">
                  <c:v>43396.090277777781</c:v>
                </c:pt>
                <c:pt idx="783">
                  <c:v>43396.09375</c:v>
                </c:pt>
                <c:pt idx="784">
                  <c:v>43396.097222222219</c:v>
                </c:pt>
                <c:pt idx="785">
                  <c:v>43396.100694444445</c:v>
                </c:pt>
                <c:pt idx="786">
                  <c:v>43396.104166666664</c:v>
                </c:pt>
                <c:pt idx="787">
                  <c:v>43396.107638888891</c:v>
                </c:pt>
                <c:pt idx="788">
                  <c:v>43396.111111111109</c:v>
                </c:pt>
                <c:pt idx="789">
                  <c:v>43396.114583333336</c:v>
                </c:pt>
                <c:pt idx="790">
                  <c:v>43396.118055555555</c:v>
                </c:pt>
                <c:pt idx="791">
                  <c:v>43396.121527777781</c:v>
                </c:pt>
                <c:pt idx="792">
                  <c:v>43396.125</c:v>
                </c:pt>
                <c:pt idx="793">
                  <c:v>43396.128472222219</c:v>
                </c:pt>
                <c:pt idx="794">
                  <c:v>43396.131944444445</c:v>
                </c:pt>
                <c:pt idx="795">
                  <c:v>43396.135416666664</c:v>
                </c:pt>
                <c:pt idx="796">
                  <c:v>43396.138888888891</c:v>
                </c:pt>
                <c:pt idx="797">
                  <c:v>43396.142361111109</c:v>
                </c:pt>
                <c:pt idx="798">
                  <c:v>43396.145833333336</c:v>
                </c:pt>
                <c:pt idx="799">
                  <c:v>43396.149305555555</c:v>
                </c:pt>
                <c:pt idx="800">
                  <c:v>43396.152777777781</c:v>
                </c:pt>
                <c:pt idx="801">
                  <c:v>43396.15625</c:v>
                </c:pt>
                <c:pt idx="802">
                  <c:v>43396.159722222219</c:v>
                </c:pt>
                <c:pt idx="803">
                  <c:v>43396.163194444445</c:v>
                </c:pt>
                <c:pt idx="804">
                  <c:v>43396.166666666664</c:v>
                </c:pt>
                <c:pt idx="805">
                  <c:v>43396.170138888891</c:v>
                </c:pt>
                <c:pt idx="806">
                  <c:v>43396.173611111109</c:v>
                </c:pt>
                <c:pt idx="807">
                  <c:v>43396.177083333336</c:v>
                </c:pt>
                <c:pt idx="808">
                  <c:v>43396.180555555555</c:v>
                </c:pt>
                <c:pt idx="809">
                  <c:v>43396.184027777781</c:v>
                </c:pt>
                <c:pt idx="810">
                  <c:v>43396.1875</c:v>
                </c:pt>
                <c:pt idx="811">
                  <c:v>43396.190972222219</c:v>
                </c:pt>
                <c:pt idx="812">
                  <c:v>43396.194444444445</c:v>
                </c:pt>
                <c:pt idx="813">
                  <c:v>43396.197916666664</c:v>
                </c:pt>
                <c:pt idx="814">
                  <c:v>43396.201388888891</c:v>
                </c:pt>
                <c:pt idx="815">
                  <c:v>43396.204861111109</c:v>
                </c:pt>
                <c:pt idx="816">
                  <c:v>43396.208333333336</c:v>
                </c:pt>
                <c:pt idx="817">
                  <c:v>43396.211805555555</c:v>
                </c:pt>
                <c:pt idx="818">
                  <c:v>43396.215277777781</c:v>
                </c:pt>
                <c:pt idx="819">
                  <c:v>43396.21875</c:v>
                </c:pt>
                <c:pt idx="820">
                  <c:v>43396.222222222219</c:v>
                </c:pt>
                <c:pt idx="821">
                  <c:v>43396.225694444445</c:v>
                </c:pt>
                <c:pt idx="822">
                  <c:v>43396.229166666664</c:v>
                </c:pt>
                <c:pt idx="823">
                  <c:v>43396.232638888891</c:v>
                </c:pt>
                <c:pt idx="824">
                  <c:v>43396.236111111109</c:v>
                </c:pt>
                <c:pt idx="825">
                  <c:v>43396.239583333336</c:v>
                </c:pt>
                <c:pt idx="826">
                  <c:v>43396.243055555555</c:v>
                </c:pt>
                <c:pt idx="827">
                  <c:v>43396.246527777781</c:v>
                </c:pt>
                <c:pt idx="828">
                  <c:v>43396.25</c:v>
                </c:pt>
                <c:pt idx="829">
                  <c:v>43396.253472222219</c:v>
                </c:pt>
                <c:pt idx="830">
                  <c:v>43396.256944444445</c:v>
                </c:pt>
                <c:pt idx="831">
                  <c:v>43396.260416666664</c:v>
                </c:pt>
                <c:pt idx="832">
                  <c:v>43396.263888888891</c:v>
                </c:pt>
                <c:pt idx="833">
                  <c:v>43396.267361111109</c:v>
                </c:pt>
                <c:pt idx="834">
                  <c:v>43396.270833333336</c:v>
                </c:pt>
                <c:pt idx="835">
                  <c:v>43396.274305555555</c:v>
                </c:pt>
                <c:pt idx="836">
                  <c:v>43396.277777777781</c:v>
                </c:pt>
                <c:pt idx="837">
                  <c:v>43396.28125</c:v>
                </c:pt>
                <c:pt idx="838">
                  <c:v>43396.284722222219</c:v>
                </c:pt>
                <c:pt idx="839">
                  <c:v>43396.288194444445</c:v>
                </c:pt>
                <c:pt idx="840">
                  <c:v>43396.291666666664</c:v>
                </c:pt>
                <c:pt idx="841">
                  <c:v>43396.295138888891</c:v>
                </c:pt>
                <c:pt idx="842">
                  <c:v>43396.298611111109</c:v>
                </c:pt>
                <c:pt idx="843">
                  <c:v>43396.302083333336</c:v>
                </c:pt>
                <c:pt idx="844">
                  <c:v>43396.305555555555</c:v>
                </c:pt>
                <c:pt idx="845">
                  <c:v>43396.309027777781</c:v>
                </c:pt>
                <c:pt idx="846">
                  <c:v>43396.3125</c:v>
                </c:pt>
                <c:pt idx="847">
                  <c:v>43396.315972222219</c:v>
                </c:pt>
                <c:pt idx="848">
                  <c:v>43396.319444444445</c:v>
                </c:pt>
                <c:pt idx="849">
                  <c:v>43396.322916666664</c:v>
                </c:pt>
                <c:pt idx="850">
                  <c:v>43396.326388888891</c:v>
                </c:pt>
                <c:pt idx="851">
                  <c:v>43396.329861111109</c:v>
                </c:pt>
                <c:pt idx="852">
                  <c:v>43396.333333333336</c:v>
                </c:pt>
                <c:pt idx="853">
                  <c:v>43396.336805555555</c:v>
                </c:pt>
                <c:pt idx="854">
                  <c:v>43396.340277777781</c:v>
                </c:pt>
                <c:pt idx="855">
                  <c:v>43396.34375</c:v>
                </c:pt>
                <c:pt idx="856">
                  <c:v>43396.347222222219</c:v>
                </c:pt>
                <c:pt idx="857">
                  <c:v>43396.350694444445</c:v>
                </c:pt>
                <c:pt idx="858">
                  <c:v>43396.354166666664</c:v>
                </c:pt>
                <c:pt idx="859">
                  <c:v>43396.357638888891</c:v>
                </c:pt>
                <c:pt idx="860">
                  <c:v>43396.361111111109</c:v>
                </c:pt>
                <c:pt idx="861">
                  <c:v>43396.364583333336</c:v>
                </c:pt>
                <c:pt idx="862">
                  <c:v>43396.368055555555</c:v>
                </c:pt>
                <c:pt idx="863">
                  <c:v>43396.371527777781</c:v>
                </c:pt>
                <c:pt idx="864">
                  <c:v>43396.375</c:v>
                </c:pt>
                <c:pt idx="865">
                  <c:v>43396.378472222219</c:v>
                </c:pt>
                <c:pt idx="866">
                  <c:v>43396.381944444445</c:v>
                </c:pt>
                <c:pt idx="867">
                  <c:v>43396.385416666664</c:v>
                </c:pt>
                <c:pt idx="868">
                  <c:v>43396.388888888891</c:v>
                </c:pt>
                <c:pt idx="869">
                  <c:v>43396.392361111109</c:v>
                </c:pt>
                <c:pt idx="870">
                  <c:v>43396.395833333336</c:v>
                </c:pt>
                <c:pt idx="871">
                  <c:v>43396.399305555555</c:v>
                </c:pt>
                <c:pt idx="872">
                  <c:v>43396.402777777781</c:v>
                </c:pt>
                <c:pt idx="873">
                  <c:v>43396.40625</c:v>
                </c:pt>
                <c:pt idx="874">
                  <c:v>43396.409722222219</c:v>
                </c:pt>
                <c:pt idx="875">
                  <c:v>43396.413194444445</c:v>
                </c:pt>
                <c:pt idx="876">
                  <c:v>43396.416666666664</c:v>
                </c:pt>
                <c:pt idx="877">
                  <c:v>43396.420138888891</c:v>
                </c:pt>
                <c:pt idx="878">
                  <c:v>43396.423611111109</c:v>
                </c:pt>
                <c:pt idx="879">
                  <c:v>43396.427083333336</c:v>
                </c:pt>
                <c:pt idx="880">
                  <c:v>43396.430555555555</c:v>
                </c:pt>
                <c:pt idx="881">
                  <c:v>43396.434027777781</c:v>
                </c:pt>
                <c:pt idx="882">
                  <c:v>43396.4375</c:v>
                </c:pt>
                <c:pt idx="883">
                  <c:v>43396.440972222219</c:v>
                </c:pt>
                <c:pt idx="884">
                  <c:v>43396.444444444445</c:v>
                </c:pt>
                <c:pt idx="885">
                  <c:v>43396.447916666664</c:v>
                </c:pt>
                <c:pt idx="886">
                  <c:v>43396.451388888891</c:v>
                </c:pt>
                <c:pt idx="887">
                  <c:v>43396.454861111109</c:v>
                </c:pt>
                <c:pt idx="888">
                  <c:v>43396.458333333336</c:v>
                </c:pt>
                <c:pt idx="889">
                  <c:v>43396.461805555555</c:v>
                </c:pt>
                <c:pt idx="890">
                  <c:v>43396.465277777781</c:v>
                </c:pt>
                <c:pt idx="891">
                  <c:v>43396.46875</c:v>
                </c:pt>
                <c:pt idx="892">
                  <c:v>43396.472222222219</c:v>
                </c:pt>
                <c:pt idx="893">
                  <c:v>43396.475694444445</c:v>
                </c:pt>
                <c:pt idx="894">
                  <c:v>43396.479166666664</c:v>
                </c:pt>
                <c:pt idx="895">
                  <c:v>43396.482638888891</c:v>
                </c:pt>
                <c:pt idx="896">
                  <c:v>43396.486111111109</c:v>
                </c:pt>
                <c:pt idx="897">
                  <c:v>43396.489583333336</c:v>
                </c:pt>
                <c:pt idx="898">
                  <c:v>43396.493055555555</c:v>
                </c:pt>
                <c:pt idx="899">
                  <c:v>43396.496527777781</c:v>
                </c:pt>
                <c:pt idx="900">
                  <c:v>43396.5</c:v>
                </c:pt>
                <c:pt idx="901">
                  <c:v>43396.503472222219</c:v>
                </c:pt>
                <c:pt idx="902">
                  <c:v>43396.506944444445</c:v>
                </c:pt>
                <c:pt idx="903">
                  <c:v>43396.510416666664</c:v>
                </c:pt>
                <c:pt idx="904">
                  <c:v>43396.513888888891</c:v>
                </c:pt>
                <c:pt idx="905">
                  <c:v>43396.517361111109</c:v>
                </c:pt>
                <c:pt idx="906">
                  <c:v>43396.520833333336</c:v>
                </c:pt>
                <c:pt idx="907">
                  <c:v>43396.524305555555</c:v>
                </c:pt>
                <c:pt idx="908">
                  <c:v>43396.527777777781</c:v>
                </c:pt>
                <c:pt idx="909">
                  <c:v>43396.53125</c:v>
                </c:pt>
                <c:pt idx="910">
                  <c:v>43396.534722222219</c:v>
                </c:pt>
                <c:pt idx="911">
                  <c:v>43396.538194444445</c:v>
                </c:pt>
                <c:pt idx="912">
                  <c:v>43396.541666666664</c:v>
                </c:pt>
                <c:pt idx="913">
                  <c:v>43396.545138888891</c:v>
                </c:pt>
                <c:pt idx="914">
                  <c:v>43396.548611111109</c:v>
                </c:pt>
                <c:pt idx="915">
                  <c:v>43396.552083333336</c:v>
                </c:pt>
                <c:pt idx="916">
                  <c:v>43396.555555555555</c:v>
                </c:pt>
                <c:pt idx="917">
                  <c:v>43396.559027777781</c:v>
                </c:pt>
                <c:pt idx="918">
                  <c:v>43396.5625</c:v>
                </c:pt>
                <c:pt idx="919">
                  <c:v>43396.565972222219</c:v>
                </c:pt>
                <c:pt idx="920">
                  <c:v>43396.569444444445</c:v>
                </c:pt>
                <c:pt idx="921">
                  <c:v>43396.572916666664</c:v>
                </c:pt>
                <c:pt idx="922">
                  <c:v>43396.576388888891</c:v>
                </c:pt>
                <c:pt idx="923">
                  <c:v>43396.579861111109</c:v>
                </c:pt>
                <c:pt idx="924">
                  <c:v>43396.583333333336</c:v>
                </c:pt>
                <c:pt idx="925">
                  <c:v>43396.586805555555</c:v>
                </c:pt>
                <c:pt idx="926">
                  <c:v>43396.590277777781</c:v>
                </c:pt>
                <c:pt idx="927">
                  <c:v>43396.59375</c:v>
                </c:pt>
                <c:pt idx="928">
                  <c:v>43396.597222222219</c:v>
                </c:pt>
                <c:pt idx="929">
                  <c:v>43396.600694444445</c:v>
                </c:pt>
                <c:pt idx="930">
                  <c:v>43396.604166666664</c:v>
                </c:pt>
                <c:pt idx="931">
                  <c:v>43396.607638888891</c:v>
                </c:pt>
                <c:pt idx="932">
                  <c:v>43396.611111111109</c:v>
                </c:pt>
                <c:pt idx="933">
                  <c:v>43396.614583333336</c:v>
                </c:pt>
                <c:pt idx="934">
                  <c:v>43396.618055555555</c:v>
                </c:pt>
                <c:pt idx="935">
                  <c:v>43396.621527777781</c:v>
                </c:pt>
                <c:pt idx="936">
                  <c:v>43396.625</c:v>
                </c:pt>
                <c:pt idx="937">
                  <c:v>43396.628472222219</c:v>
                </c:pt>
                <c:pt idx="938">
                  <c:v>43396.631944444445</c:v>
                </c:pt>
                <c:pt idx="939">
                  <c:v>43396.635416666664</c:v>
                </c:pt>
                <c:pt idx="940">
                  <c:v>43396.638888888891</c:v>
                </c:pt>
                <c:pt idx="941">
                  <c:v>43396.642361111109</c:v>
                </c:pt>
                <c:pt idx="942">
                  <c:v>43396.645833333336</c:v>
                </c:pt>
                <c:pt idx="943">
                  <c:v>43396.649305555555</c:v>
                </c:pt>
                <c:pt idx="944">
                  <c:v>43396.652777777781</c:v>
                </c:pt>
                <c:pt idx="945">
                  <c:v>43396.65625</c:v>
                </c:pt>
                <c:pt idx="946">
                  <c:v>43396.659722222219</c:v>
                </c:pt>
                <c:pt idx="947">
                  <c:v>43396.663194444445</c:v>
                </c:pt>
                <c:pt idx="948">
                  <c:v>43396.666666666664</c:v>
                </c:pt>
                <c:pt idx="949">
                  <c:v>43396.670138888891</c:v>
                </c:pt>
                <c:pt idx="950">
                  <c:v>43396.673611111109</c:v>
                </c:pt>
                <c:pt idx="951">
                  <c:v>43396.677083333336</c:v>
                </c:pt>
                <c:pt idx="952">
                  <c:v>43396.680555555555</c:v>
                </c:pt>
                <c:pt idx="953">
                  <c:v>43396.684027777781</c:v>
                </c:pt>
                <c:pt idx="954">
                  <c:v>43396.6875</c:v>
                </c:pt>
                <c:pt idx="955">
                  <c:v>43396.690972222219</c:v>
                </c:pt>
                <c:pt idx="956">
                  <c:v>43396.694444444445</c:v>
                </c:pt>
                <c:pt idx="957">
                  <c:v>43396.697916666664</c:v>
                </c:pt>
                <c:pt idx="958">
                  <c:v>43396.701388888891</c:v>
                </c:pt>
                <c:pt idx="959">
                  <c:v>43396.704861111109</c:v>
                </c:pt>
                <c:pt idx="960">
                  <c:v>43396.708333333336</c:v>
                </c:pt>
                <c:pt idx="961">
                  <c:v>43396.711805555555</c:v>
                </c:pt>
                <c:pt idx="962">
                  <c:v>43396.715277777781</c:v>
                </c:pt>
                <c:pt idx="963">
                  <c:v>43396.71875</c:v>
                </c:pt>
                <c:pt idx="964">
                  <c:v>43396.722222222219</c:v>
                </c:pt>
                <c:pt idx="965">
                  <c:v>43396.725694444445</c:v>
                </c:pt>
                <c:pt idx="966">
                  <c:v>43396.729166666664</c:v>
                </c:pt>
                <c:pt idx="967">
                  <c:v>43396.732638888891</c:v>
                </c:pt>
                <c:pt idx="968">
                  <c:v>43396.736111111109</c:v>
                </c:pt>
                <c:pt idx="969">
                  <c:v>43396.739583333336</c:v>
                </c:pt>
                <c:pt idx="970">
                  <c:v>43396.743055555555</c:v>
                </c:pt>
                <c:pt idx="971">
                  <c:v>43396.746527777781</c:v>
                </c:pt>
                <c:pt idx="972">
                  <c:v>43396.75</c:v>
                </c:pt>
                <c:pt idx="973">
                  <c:v>43396.753472222219</c:v>
                </c:pt>
                <c:pt idx="974">
                  <c:v>43396.756944444445</c:v>
                </c:pt>
                <c:pt idx="975">
                  <c:v>43396.760416666664</c:v>
                </c:pt>
                <c:pt idx="976">
                  <c:v>43396.763888888891</c:v>
                </c:pt>
                <c:pt idx="977">
                  <c:v>43396.767361111109</c:v>
                </c:pt>
                <c:pt idx="978">
                  <c:v>43396.770833333336</c:v>
                </c:pt>
                <c:pt idx="979">
                  <c:v>43396.774305555555</c:v>
                </c:pt>
                <c:pt idx="980">
                  <c:v>43396.777777777781</c:v>
                </c:pt>
                <c:pt idx="981">
                  <c:v>43396.78125</c:v>
                </c:pt>
                <c:pt idx="982">
                  <c:v>43396.784722222219</c:v>
                </c:pt>
                <c:pt idx="983">
                  <c:v>43396.788194444445</c:v>
                </c:pt>
                <c:pt idx="984">
                  <c:v>43396.791666666664</c:v>
                </c:pt>
                <c:pt idx="985">
                  <c:v>43396.795138888891</c:v>
                </c:pt>
                <c:pt idx="986">
                  <c:v>43396.798611111109</c:v>
                </c:pt>
                <c:pt idx="987">
                  <c:v>43396.802083333336</c:v>
                </c:pt>
                <c:pt idx="988">
                  <c:v>43396.805555555555</c:v>
                </c:pt>
                <c:pt idx="989">
                  <c:v>43396.809027777781</c:v>
                </c:pt>
                <c:pt idx="990">
                  <c:v>43396.8125</c:v>
                </c:pt>
                <c:pt idx="991">
                  <c:v>43396.815972222219</c:v>
                </c:pt>
                <c:pt idx="992">
                  <c:v>43396.819444444445</c:v>
                </c:pt>
                <c:pt idx="993">
                  <c:v>43396.822916666664</c:v>
                </c:pt>
                <c:pt idx="994">
                  <c:v>43396.826388888891</c:v>
                </c:pt>
                <c:pt idx="995">
                  <c:v>43396.829861111109</c:v>
                </c:pt>
                <c:pt idx="996">
                  <c:v>43396.833333333336</c:v>
                </c:pt>
                <c:pt idx="997">
                  <c:v>43396.836805555555</c:v>
                </c:pt>
                <c:pt idx="998">
                  <c:v>43396.840277777781</c:v>
                </c:pt>
                <c:pt idx="999">
                  <c:v>43396.84375</c:v>
                </c:pt>
                <c:pt idx="1000">
                  <c:v>43396.847222222219</c:v>
                </c:pt>
                <c:pt idx="1001">
                  <c:v>43396.850694444445</c:v>
                </c:pt>
                <c:pt idx="1002">
                  <c:v>43396.854166666664</c:v>
                </c:pt>
                <c:pt idx="1003">
                  <c:v>43396.857638888891</c:v>
                </c:pt>
                <c:pt idx="1004">
                  <c:v>43396.861111111109</c:v>
                </c:pt>
                <c:pt idx="1005">
                  <c:v>43396.864583333336</c:v>
                </c:pt>
                <c:pt idx="1006">
                  <c:v>43396.868055555555</c:v>
                </c:pt>
                <c:pt idx="1007">
                  <c:v>43396.871527777781</c:v>
                </c:pt>
                <c:pt idx="1008">
                  <c:v>43396.875</c:v>
                </c:pt>
                <c:pt idx="1009">
                  <c:v>43396.878472222219</c:v>
                </c:pt>
                <c:pt idx="1010">
                  <c:v>43396.881944444445</c:v>
                </c:pt>
                <c:pt idx="1011">
                  <c:v>43396.885416666664</c:v>
                </c:pt>
                <c:pt idx="1012">
                  <c:v>43396.888888888891</c:v>
                </c:pt>
                <c:pt idx="1013">
                  <c:v>43396.892361111109</c:v>
                </c:pt>
                <c:pt idx="1014">
                  <c:v>43396.895833333336</c:v>
                </c:pt>
                <c:pt idx="1015">
                  <c:v>43396.899305555555</c:v>
                </c:pt>
                <c:pt idx="1016">
                  <c:v>43396.902777777781</c:v>
                </c:pt>
                <c:pt idx="1017">
                  <c:v>43396.90625</c:v>
                </c:pt>
                <c:pt idx="1018">
                  <c:v>43396.909722222219</c:v>
                </c:pt>
                <c:pt idx="1019">
                  <c:v>43396.913194444445</c:v>
                </c:pt>
                <c:pt idx="1020">
                  <c:v>43396.916666666664</c:v>
                </c:pt>
                <c:pt idx="1021">
                  <c:v>43396.920138888891</c:v>
                </c:pt>
                <c:pt idx="1022">
                  <c:v>43396.923611111109</c:v>
                </c:pt>
                <c:pt idx="1023">
                  <c:v>43396.927083333336</c:v>
                </c:pt>
                <c:pt idx="1024">
                  <c:v>43396.930555555555</c:v>
                </c:pt>
                <c:pt idx="1025">
                  <c:v>43396.934027777781</c:v>
                </c:pt>
                <c:pt idx="1026">
                  <c:v>43396.9375</c:v>
                </c:pt>
                <c:pt idx="1027">
                  <c:v>43396.940972222219</c:v>
                </c:pt>
                <c:pt idx="1028">
                  <c:v>43396.944444444445</c:v>
                </c:pt>
                <c:pt idx="1029">
                  <c:v>43396.947916666664</c:v>
                </c:pt>
                <c:pt idx="1030">
                  <c:v>43396.951388888891</c:v>
                </c:pt>
                <c:pt idx="1031">
                  <c:v>43396.954861111109</c:v>
                </c:pt>
                <c:pt idx="1032">
                  <c:v>43396.958333333336</c:v>
                </c:pt>
                <c:pt idx="1033">
                  <c:v>43396.961805555555</c:v>
                </c:pt>
                <c:pt idx="1034">
                  <c:v>43396.965277777781</c:v>
                </c:pt>
                <c:pt idx="1035">
                  <c:v>43396.96875</c:v>
                </c:pt>
                <c:pt idx="1036">
                  <c:v>43396.972222222219</c:v>
                </c:pt>
                <c:pt idx="1037">
                  <c:v>43396.975694444445</c:v>
                </c:pt>
                <c:pt idx="1038">
                  <c:v>43396.979166666664</c:v>
                </c:pt>
                <c:pt idx="1039">
                  <c:v>43396.982638888891</c:v>
                </c:pt>
                <c:pt idx="1040">
                  <c:v>43396.986111111109</c:v>
                </c:pt>
                <c:pt idx="1041">
                  <c:v>43396.989583333336</c:v>
                </c:pt>
                <c:pt idx="1042">
                  <c:v>43396.993055555555</c:v>
                </c:pt>
                <c:pt idx="1043">
                  <c:v>43396.996527777781</c:v>
                </c:pt>
                <c:pt idx="1044">
                  <c:v>43397</c:v>
                </c:pt>
                <c:pt idx="1045">
                  <c:v>43397.003472222219</c:v>
                </c:pt>
                <c:pt idx="1046">
                  <c:v>43397.006944444445</c:v>
                </c:pt>
                <c:pt idx="1047">
                  <c:v>43397.010416666664</c:v>
                </c:pt>
                <c:pt idx="1048">
                  <c:v>43397.013888888891</c:v>
                </c:pt>
                <c:pt idx="1049">
                  <c:v>43397.017361111109</c:v>
                </c:pt>
                <c:pt idx="1050">
                  <c:v>43397.020833333336</c:v>
                </c:pt>
                <c:pt idx="1051">
                  <c:v>43397.024305555555</c:v>
                </c:pt>
                <c:pt idx="1052">
                  <c:v>43397.027777777781</c:v>
                </c:pt>
                <c:pt idx="1053">
                  <c:v>43397.03125</c:v>
                </c:pt>
                <c:pt idx="1054">
                  <c:v>43397.034722222219</c:v>
                </c:pt>
                <c:pt idx="1055">
                  <c:v>43397.038194444445</c:v>
                </c:pt>
                <c:pt idx="1056">
                  <c:v>43397.041666666664</c:v>
                </c:pt>
                <c:pt idx="1057">
                  <c:v>43397.045138888891</c:v>
                </c:pt>
                <c:pt idx="1058">
                  <c:v>43397.048611111109</c:v>
                </c:pt>
                <c:pt idx="1059">
                  <c:v>43397.052083333336</c:v>
                </c:pt>
                <c:pt idx="1060">
                  <c:v>43397.055555555555</c:v>
                </c:pt>
                <c:pt idx="1061">
                  <c:v>43397.059027777781</c:v>
                </c:pt>
                <c:pt idx="1062">
                  <c:v>43397.0625</c:v>
                </c:pt>
                <c:pt idx="1063">
                  <c:v>43397.065972222219</c:v>
                </c:pt>
                <c:pt idx="1064">
                  <c:v>43397.069444444445</c:v>
                </c:pt>
                <c:pt idx="1065">
                  <c:v>43397.072916666664</c:v>
                </c:pt>
                <c:pt idx="1066">
                  <c:v>43397.076388888891</c:v>
                </c:pt>
                <c:pt idx="1067">
                  <c:v>43397.079861111109</c:v>
                </c:pt>
                <c:pt idx="1068">
                  <c:v>43397.083333333336</c:v>
                </c:pt>
                <c:pt idx="1069">
                  <c:v>43397.086805555555</c:v>
                </c:pt>
                <c:pt idx="1070">
                  <c:v>43397.090277777781</c:v>
                </c:pt>
                <c:pt idx="1071">
                  <c:v>43397.09375</c:v>
                </c:pt>
                <c:pt idx="1072">
                  <c:v>43397.097222222219</c:v>
                </c:pt>
                <c:pt idx="1073">
                  <c:v>43397.100694444445</c:v>
                </c:pt>
                <c:pt idx="1074">
                  <c:v>43397.104166666664</c:v>
                </c:pt>
                <c:pt idx="1075">
                  <c:v>43397.107638888891</c:v>
                </c:pt>
                <c:pt idx="1076">
                  <c:v>43397.111111111109</c:v>
                </c:pt>
                <c:pt idx="1077">
                  <c:v>43397.114583333336</c:v>
                </c:pt>
                <c:pt idx="1078">
                  <c:v>43397.118055555555</c:v>
                </c:pt>
                <c:pt idx="1079">
                  <c:v>43397.121527777781</c:v>
                </c:pt>
                <c:pt idx="1080">
                  <c:v>43397.125</c:v>
                </c:pt>
                <c:pt idx="1081">
                  <c:v>43397.128472222219</c:v>
                </c:pt>
                <c:pt idx="1082">
                  <c:v>43397.131944444445</c:v>
                </c:pt>
                <c:pt idx="1083">
                  <c:v>43397.135416666664</c:v>
                </c:pt>
                <c:pt idx="1084">
                  <c:v>43397.138888888891</c:v>
                </c:pt>
                <c:pt idx="1085">
                  <c:v>43397.142361111109</c:v>
                </c:pt>
                <c:pt idx="1086">
                  <c:v>43397.145833333336</c:v>
                </c:pt>
                <c:pt idx="1087">
                  <c:v>43397.149305555555</c:v>
                </c:pt>
                <c:pt idx="1088">
                  <c:v>43397.152777777781</c:v>
                </c:pt>
                <c:pt idx="1089">
                  <c:v>43397.15625</c:v>
                </c:pt>
                <c:pt idx="1090">
                  <c:v>43397.159722222219</c:v>
                </c:pt>
                <c:pt idx="1091">
                  <c:v>43397.163194444445</c:v>
                </c:pt>
                <c:pt idx="1092">
                  <c:v>43397.166666666664</c:v>
                </c:pt>
                <c:pt idx="1093">
                  <c:v>43397.170138888891</c:v>
                </c:pt>
                <c:pt idx="1094">
                  <c:v>43397.173611111109</c:v>
                </c:pt>
                <c:pt idx="1095">
                  <c:v>43397.177083333336</c:v>
                </c:pt>
                <c:pt idx="1096">
                  <c:v>43397.180555555555</c:v>
                </c:pt>
                <c:pt idx="1097">
                  <c:v>43397.184027777781</c:v>
                </c:pt>
                <c:pt idx="1098">
                  <c:v>43397.1875</c:v>
                </c:pt>
                <c:pt idx="1099">
                  <c:v>43397.190972222219</c:v>
                </c:pt>
                <c:pt idx="1100">
                  <c:v>43397.194444444445</c:v>
                </c:pt>
                <c:pt idx="1101">
                  <c:v>43397.197916666664</c:v>
                </c:pt>
                <c:pt idx="1102">
                  <c:v>43397.201388888891</c:v>
                </c:pt>
                <c:pt idx="1103">
                  <c:v>43397.204861111109</c:v>
                </c:pt>
                <c:pt idx="1104">
                  <c:v>43397.208333333336</c:v>
                </c:pt>
                <c:pt idx="1105">
                  <c:v>43397.211805555555</c:v>
                </c:pt>
                <c:pt idx="1106">
                  <c:v>43397.215277777781</c:v>
                </c:pt>
                <c:pt idx="1107">
                  <c:v>43397.21875</c:v>
                </c:pt>
                <c:pt idx="1108">
                  <c:v>43397.222222222219</c:v>
                </c:pt>
                <c:pt idx="1109">
                  <c:v>43397.225694444445</c:v>
                </c:pt>
                <c:pt idx="1110">
                  <c:v>43397.229166666664</c:v>
                </c:pt>
                <c:pt idx="1111">
                  <c:v>43397.232638888891</c:v>
                </c:pt>
                <c:pt idx="1112">
                  <c:v>43397.236111111109</c:v>
                </c:pt>
                <c:pt idx="1113">
                  <c:v>43397.239583333336</c:v>
                </c:pt>
                <c:pt idx="1114">
                  <c:v>43397.243055555555</c:v>
                </c:pt>
                <c:pt idx="1115">
                  <c:v>43397.246527777781</c:v>
                </c:pt>
                <c:pt idx="1116">
                  <c:v>43397.25</c:v>
                </c:pt>
                <c:pt idx="1117">
                  <c:v>43397.253472222219</c:v>
                </c:pt>
                <c:pt idx="1118">
                  <c:v>43397.256944444445</c:v>
                </c:pt>
                <c:pt idx="1119">
                  <c:v>43397.260416666664</c:v>
                </c:pt>
                <c:pt idx="1120">
                  <c:v>43397.263888888891</c:v>
                </c:pt>
                <c:pt idx="1121">
                  <c:v>43397.267361111109</c:v>
                </c:pt>
                <c:pt idx="1122">
                  <c:v>43397.270833333336</c:v>
                </c:pt>
                <c:pt idx="1123">
                  <c:v>43397.274305555555</c:v>
                </c:pt>
                <c:pt idx="1124">
                  <c:v>43397.277777777781</c:v>
                </c:pt>
                <c:pt idx="1125">
                  <c:v>43397.28125</c:v>
                </c:pt>
                <c:pt idx="1126">
                  <c:v>43397.284722222219</c:v>
                </c:pt>
                <c:pt idx="1127">
                  <c:v>43397.288194444445</c:v>
                </c:pt>
                <c:pt idx="1128">
                  <c:v>43397.291666666664</c:v>
                </c:pt>
                <c:pt idx="1129">
                  <c:v>43397.295138888891</c:v>
                </c:pt>
                <c:pt idx="1130">
                  <c:v>43397.298611111109</c:v>
                </c:pt>
                <c:pt idx="1131">
                  <c:v>43397.302083333336</c:v>
                </c:pt>
                <c:pt idx="1132">
                  <c:v>43397.305555555555</c:v>
                </c:pt>
                <c:pt idx="1133">
                  <c:v>43397.309027777781</c:v>
                </c:pt>
                <c:pt idx="1134">
                  <c:v>43397.3125</c:v>
                </c:pt>
                <c:pt idx="1135">
                  <c:v>43397.315972222219</c:v>
                </c:pt>
                <c:pt idx="1136">
                  <c:v>43397.319444444445</c:v>
                </c:pt>
                <c:pt idx="1137">
                  <c:v>43397.322916666664</c:v>
                </c:pt>
                <c:pt idx="1138">
                  <c:v>43397.326388888891</c:v>
                </c:pt>
                <c:pt idx="1139">
                  <c:v>43397.329861111109</c:v>
                </c:pt>
                <c:pt idx="1140">
                  <c:v>43397.333333333336</c:v>
                </c:pt>
                <c:pt idx="1141">
                  <c:v>43397.336805555555</c:v>
                </c:pt>
                <c:pt idx="1142">
                  <c:v>43397.340277777781</c:v>
                </c:pt>
                <c:pt idx="1143">
                  <c:v>43397.34375</c:v>
                </c:pt>
                <c:pt idx="1144">
                  <c:v>43397.347222222219</c:v>
                </c:pt>
                <c:pt idx="1145">
                  <c:v>43397.350694444445</c:v>
                </c:pt>
                <c:pt idx="1146">
                  <c:v>43397.354166666664</c:v>
                </c:pt>
                <c:pt idx="1147">
                  <c:v>43397.357638888891</c:v>
                </c:pt>
                <c:pt idx="1148">
                  <c:v>43397.361111111109</c:v>
                </c:pt>
                <c:pt idx="1149">
                  <c:v>43397.364583333336</c:v>
                </c:pt>
                <c:pt idx="1150">
                  <c:v>43397.368055555555</c:v>
                </c:pt>
                <c:pt idx="1151">
                  <c:v>43397.371527777781</c:v>
                </c:pt>
              </c:numCache>
            </c:numRef>
          </c:cat>
          <c:val>
            <c:numRef>
              <c:f>'20170'!$B$1:$B$1152</c:f>
              <c:numCache>
                <c:formatCode>General</c:formatCode>
                <c:ptCount val="115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0.625</c:v>
                </c:pt>
                <c:pt idx="38">
                  <c:v>0.5</c:v>
                </c:pt>
                <c:pt idx="39">
                  <c:v>1</c:v>
                </c:pt>
                <c:pt idx="40">
                  <c:v>1</c:v>
                </c:pt>
                <c:pt idx="41">
                  <c:v>1</c:v>
                </c:pt>
                <c:pt idx="42">
                  <c:v>1</c:v>
                </c:pt>
                <c:pt idx="43">
                  <c:v>1</c:v>
                </c:pt>
                <c:pt idx="44">
                  <c:v>1</c:v>
                </c:pt>
                <c:pt idx="45">
                  <c:v>1</c:v>
                </c:pt>
                <c:pt idx="46">
                  <c:v>1</c:v>
                </c:pt>
                <c:pt idx="47">
                  <c:v>0.71428571428571397</c:v>
                </c:pt>
                <c:pt idx="48">
                  <c:v>1</c:v>
                </c:pt>
                <c:pt idx="49">
                  <c:v>0.75</c:v>
                </c:pt>
                <c:pt idx="50">
                  <c:v>0.25</c:v>
                </c:pt>
                <c:pt idx="51">
                  <c:v>0.33333333333333298</c:v>
                </c:pt>
                <c:pt idx="52">
                  <c:v>0.71428571428571397</c:v>
                </c:pt>
                <c:pt idx="53">
                  <c:v>0.88888888888888795</c:v>
                </c:pt>
                <c:pt idx="54">
                  <c:v>0.77777777777777701</c:v>
                </c:pt>
                <c:pt idx="55">
                  <c:v>1</c:v>
                </c:pt>
                <c:pt idx="56">
                  <c:v>0.75</c:v>
                </c:pt>
                <c:pt idx="57">
                  <c:v>0.5</c:v>
                </c:pt>
                <c:pt idx="58">
                  <c:v>0.2</c:v>
                </c:pt>
                <c:pt idx="59">
                  <c:v>0.2</c:v>
                </c:pt>
                <c:pt idx="60">
                  <c:v>0.81818181818181801</c:v>
                </c:pt>
                <c:pt idx="61">
                  <c:v>1</c:v>
                </c:pt>
                <c:pt idx="62">
                  <c:v>1</c:v>
                </c:pt>
                <c:pt idx="63">
                  <c:v>0.2</c:v>
                </c:pt>
                <c:pt idx="64">
                  <c:v>1</c:v>
                </c:pt>
                <c:pt idx="65">
                  <c:v>1</c:v>
                </c:pt>
                <c:pt idx="66">
                  <c:v>1</c:v>
                </c:pt>
                <c:pt idx="67">
                  <c:v>1</c:v>
                </c:pt>
                <c:pt idx="68">
                  <c:v>0.5</c:v>
                </c:pt>
                <c:pt idx="69">
                  <c:v>1</c:v>
                </c:pt>
                <c:pt idx="70">
                  <c:v>1</c:v>
                </c:pt>
                <c:pt idx="71">
                  <c:v>1</c:v>
                </c:pt>
                <c:pt idx="72">
                  <c:v>1</c:v>
                </c:pt>
                <c:pt idx="73">
                  <c:v>0.875</c:v>
                </c:pt>
                <c:pt idx="74">
                  <c:v>1</c:v>
                </c:pt>
                <c:pt idx="75">
                  <c:v>1</c:v>
                </c:pt>
                <c:pt idx="76">
                  <c:v>1</c:v>
                </c:pt>
                <c:pt idx="77">
                  <c:v>1</c:v>
                </c:pt>
                <c:pt idx="78">
                  <c:v>1</c:v>
                </c:pt>
                <c:pt idx="79">
                  <c:v>1</c:v>
                </c:pt>
                <c:pt idx="80">
                  <c:v>1</c:v>
                </c:pt>
                <c:pt idx="81">
                  <c:v>1</c:v>
                </c:pt>
                <c:pt idx="82">
                  <c:v>1</c:v>
                </c:pt>
                <c:pt idx="83">
                  <c:v>0.75</c:v>
                </c:pt>
                <c:pt idx="84">
                  <c:v>0.28571428571428498</c:v>
                </c:pt>
                <c:pt idx="85">
                  <c:v>0.42857142857142799</c:v>
                </c:pt>
                <c:pt idx="86">
                  <c:v>0.375</c:v>
                </c:pt>
                <c:pt idx="87">
                  <c:v>0.375</c:v>
                </c:pt>
                <c:pt idx="88">
                  <c:v>0.6</c:v>
                </c:pt>
                <c:pt idx="89">
                  <c:v>0.8</c:v>
                </c:pt>
                <c:pt idx="90">
                  <c:v>0.8</c:v>
                </c:pt>
                <c:pt idx="91">
                  <c:v>0.9</c:v>
                </c:pt>
                <c:pt idx="92">
                  <c:v>1</c:v>
                </c:pt>
                <c:pt idx="93">
                  <c:v>1</c:v>
                </c:pt>
                <c:pt idx="94">
                  <c:v>1</c:v>
                </c:pt>
                <c:pt idx="95">
                  <c:v>0.85714285714285698</c:v>
                </c:pt>
                <c:pt idx="96">
                  <c:v>1</c:v>
                </c:pt>
                <c:pt idx="97">
                  <c:v>1</c:v>
                </c:pt>
                <c:pt idx="98">
                  <c:v>1</c:v>
                </c:pt>
                <c:pt idx="99">
                  <c:v>1</c:v>
                </c:pt>
                <c:pt idx="100">
                  <c:v>0.75</c:v>
                </c:pt>
                <c:pt idx="101">
                  <c:v>0.75</c:v>
                </c:pt>
                <c:pt idx="102">
                  <c:v>1</c:v>
                </c:pt>
                <c:pt idx="103">
                  <c:v>0.16666666666666599</c:v>
                </c:pt>
                <c:pt idx="104">
                  <c:v>0.16666666666666599</c:v>
                </c:pt>
                <c:pt idx="105">
                  <c:v>1</c:v>
                </c:pt>
                <c:pt idx="106">
                  <c:v>0.5</c:v>
                </c:pt>
                <c:pt idx="107">
                  <c:v>1</c:v>
                </c:pt>
                <c:pt idx="108">
                  <c:v>1</c:v>
                </c:pt>
                <c:pt idx="109">
                  <c:v>0.66666666666666596</c:v>
                </c:pt>
                <c:pt idx="110">
                  <c:v>1</c:v>
                </c:pt>
                <c:pt idx="111">
                  <c:v>1</c:v>
                </c:pt>
                <c:pt idx="112">
                  <c:v>1</c:v>
                </c:pt>
                <c:pt idx="113">
                  <c:v>1</c:v>
                </c:pt>
                <c:pt idx="114">
                  <c:v>1</c:v>
                </c:pt>
                <c:pt idx="115">
                  <c:v>1</c:v>
                </c:pt>
                <c:pt idx="116">
                  <c:v>1</c:v>
                </c:pt>
                <c:pt idx="117">
                  <c:v>1</c:v>
                </c:pt>
                <c:pt idx="118">
                  <c:v>1</c:v>
                </c:pt>
                <c:pt idx="119">
                  <c:v>1</c:v>
                </c:pt>
                <c:pt idx="120">
                  <c:v>1</c:v>
                </c:pt>
                <c:pt idx="121">
                  <c:v>1</c:v>
                </c:pt>
                <c:pt idx="122">
                  <c:v>1</c:v>
                </c:pt>
                <c:pt idx="123">
                  <c:v>1</c:v>
                </c:pt>
                <c:pt idx="124">
                  <c:v>1</c:v>
                </c:pt>
                <c:pt idx="125">
                  <c:v>1</c:v>
                </c:pt>
                <c:pt idx="126">
                  <c:v>1</c:v>
                </c:pt>
                <c:pt idx="127">
                  <c:v>1</c:v>
                </c:pt>
                <c:pt idx="128">
                  <c:v>1</c:v>
                </c:pt>
                <c:pt idx="129">
                  <c:v>1</c:v>
                </c:pt>
                <c:pt idx="130">
                  <c:v>1</c:v>
                </c:pt>
                <c:pt idx="131">
                  <c:v>1</c:v>
                </c:pt>
                <c:pt idx="132">
                  <c:v>1</c:v>
                </c:pt>
                <c:pt idx="133">
                  <c:v>1</c:v>
                </c:pt>
                <c:pt idx="134">
                  <c:v>1</c:v>
                </c:pt>
                <c:pt idx="135">
                  <c:v>0.85714285714285698</c:v>
                </c:pt>
                <c:pt idx="136">
                  <c:v>0.55555555555555503</c:v>
                </c:pt>
                <c:pt idx="137">
                  <c:v>0.33333333333333298</c:v>
                </c:pt>
                <c:pt idx="138">
                  <c:v>1</c:v>
                </c:pt>
                <c:pt idx="139">
                  <c:v>1</c:v>
                </c:pt>
                <c:pt idx="140">
                  <c:v>1</c:v>
                </c:pt>
                <c:pt idx="141">
                  <c:v>1</c:v>
                </c:pt>
                <c:pt idx="142">
                  <c:v>1</c:v>
                </c:pt>
                <c:pt idx="143">
                  <c:v>1</c:v>
                </c:pt>
                <c:pt idx="144">
                  <c:v>1</c:v>
                </c:pt>
                <c:pt idx="145">
                  <c:v>0.75</c:v>
                </c:pt>
                <c:pt idx="146">
                  <c:v>1</c:v>
                </c:pt>
                <c:pt idx="147">
                  <c:v>1</c:v>
                </c:pt>
                <c:pt idx="148">
                  <c:v>0.75</c:v>
                </c:pt>
                <c:pt idx="149">
                  <c:v>1</c:v>
                </c:pt>
                <c:pt idx="150">
                  <c:v>1</c:v>
                </c:pt>
                <c:pt idx="151">
                  <c:v>1</c:v>
                </c:pt>
                <c:pt idx="152">
                  <c:v>0.22222222222222199</c:v>
                </c:pt>
                <c:pt idx="153">
                  <c:v>1</c:v>
                </c:pt>
                <c:pt idx="154">
                  <c:v>1</c:v>
                </c:pt>
                <c:pt idx="155">
                  <c:v>1</c:v>
                </c:pt>
                <c:pt idx="156">
                  <c:v>1</c:v>
                </c:pt>
                <c:pt idx="157">
                  <c:v>1</c:v>
                </c:pt>
                <c:pt idx="158">
                  <c:v>1</c:v>
                </c:pt>
                <c:pt idx="159">
                  <c:v>1</c:v>
                </c:pt>
                <c:pt idx="160">
                  <c:v>1</c:v>
                </c:pt>
                <c:pt idx="161">
                  <c:v>1</c:v>
                </c:pt>
                <c:pt idx="162">
                  <c:v>1</c:v>
                </c:pt>
                <c:pt idx="163">
                  <c:v>1</c:v>
                </c:pt>
                <c:pt idx="164">
                  <c:v>1</c:v>
                </c:pt>
                <c:pt idx="165">
                  <c:v>1</c:v>
                </c:pt>
                <c:pt idx="166">
                  <c:v>1</c:v>
                </c:pt>
                <c:pt idx="167">
                  <c:v>1</c:v>
                </c:pt>
                <c:pt idx="168">
                  <c:v>1</c:v>
                </c:pt>
                <c:pt idx="169">
                  <c:v>1</c:v>
                </c:pt>
                <c:pt idx="170">
                  <c:v>1</c:v>
                </c:pt>
                <c:pt idx="171">
                  <c:v>1</c:v>
                </c:pt>
                <c:pt idx="172">
                  <c:v>1</c:v>
                </c:pt>
                <c:pt idx="173">
                  <c:v>0.5</c:v>
                </c:pt>
                <c:pt idx="174">
                  <c:v>1</c:v>
                </c:pt>
                <c:pt idx="175">
                  <c:v>1</c:v>
                </c:pt>
                <c:pt idx="176">
                  <c:v>0.71428571428571397</c:v>
                </c:pt>
                <c:pt idx="177">
                  <c:v>1</c:v>
                </c:pt>
                <c:pt idx="178">
                  <c:v>0.75</c:v>
                </c:pt>
                <c:pt idx="179">
                  <c:v>1</c:v>
                </c:pt>
                <c:pt idx="180">
                  <c:v>0.6</c:v>
                </c:pt>
                <c:pt idx="181">
                  <c:v>1</c:v>
                </c:pt>
                <c:pt idx="182">
                  <c:v>1</c:v>
                </c:pt>
                <c:pt idx="183">
                  <c:v>0.55555555555555503</c:v>
                </c:pt>
                <c:pt idx="184">
                  <c:v>0.8</c:v>
                </c:pt>
                <c:pt idx="185">
                  <c:v>1</c:v>
                </c:pt>
                <c:pt idx="186">
                  <c:v>1</c:v>
                </c:pt>
                <c:pt idx="187">
                  <c:v>0.875</c:v>
                </c:pt>
                <c:pt idx="188">
                  <c:v>0.71428571428571397</c:v>
                </c:pt>
                <c:pt idx="189">
                  <c:v>0.28571428571428498</c:v>
                </c:pt>
                <c:pt idx="190">
                  <c:v>1</c:v>
                </c:pt>
                <c:pt idx="191">
                  <c:v>1</c:v>
                </c:pt>
                <c:pt idx="192">
                  <c:v>1</c:v>
                </c:pt>
                <c:pt idx="193">
                  <c:v>0.88888888888888795</c:v>
                </c:pt>
                <c:pt idx="194">
                  <c:v>1</c:v>
                </c:pt>
                <c:pt idx="195">
                  <c:v>1</c:v>
                </c:pt>
                <c:pt idx="196">
                  <c:v>1</c:v>
                </c:pt>
                <c:pt idx="197">
                  <c:v>1</c:v>
                </c:pt>
                <c:pt idx="198">
                  <c:v>1</c:v>
                </c:pt>
                <c:pt idx="199">
                  <c:v>1</c:v>
                </c:pt>
                <c:pt idx="200">
                  <c:v>1</c:v>
                </c:pt>
                <c:pt idx="201">
                  <c:v>1</c:v>
                </c:pt>
                <c:pt idx="202">
                  <c:v>1</c:v>
                </c:pt>
                <c:pt idx="203">
                  <c:v>1</c:v>
                </c:pt>
                <c:pt idx="204">
                  <c:v>1</c:v>
                </c:pt>
                <c:pt idx="205">
                  <c:v>1</c:v>
                </c:pt>
                <c:pt idx="206">
                  <c:v>1</c:v>
                </c:pt>
                <c:pt idx="207">
                  <c:v>1</c:v>
                </c:pt>
                <c:pt idx="208">
                  <c:v>1</c:v>
                </c:pt>
                <c:pt idx="209">
                  <c:v>1</c:v>
                </c:pt>
                <c:pt idx="210">
                  <c:v>1</c:v>
                </c:pt>
                <c:pt idx="211">
                  <c:v>1</c:v>
                </c:pt>
                <c:pt idx="212">
                  <c:v>1</c:v>
                </c:pt>
                <c:pt idx="213">
                  <c:v>1</c:v>
                </c:pt>
                <c:pt idx="214">
                  <c:v>1</c:v>
                </c:pt>
                <c:pt idx="215">
                  <c:v>1</c:v>
                </c:pt>
                <c:pt idx="216">
                  <c:v>1</c:v>
                </c:pt>
                <c:pt idx="217">
                  <c:v>1</c:v>
                </c:pt>
                <c:pt idx="218">
                  <c:v>1</c:v>
                </c:pt>
                <c:pt idx="219">
                  <c:v>1</c:v>
                </c:pt>
                <c:pt idx="220">
                  <c:v>1</c:v>
                </c:pt>
                <c:pt idx="221">
                  <c:v>1</c:v>
                </c:pt>
                <c:pt idx="222">
                  <c:v>1</c:v>
                </c:pt>
                <c:pt idx="223">
                  <c:v>1</c:v>
                </c:pt>
                <c:pt idx="224">
                  <c:v>1</c:v>
                </c:pt>
                <c:pt idx="225">
                  <c:v>1</c:v>
                </c:pt>
                <c:pt idx="226">
                  <c:v>1</c:v>
                </c:pt>
                <c:pt idx="227">
                  <c:v>1</c:v>
                </c:pt>
                <c:pt idx="228">
                  <c:v>1</c:v>
                </c:pt>
                <c:pt idx="229">
                  <c:v>1</c:v>
                </c:pt>
                <c:pt idx="230">
                  <c:v>1</c:v>
                </c:pt>
                <c:pt idx="231">
                  <c:v>1</c:v>
                </c:pt>
                <c:pt idx="232">
                  <c:v>1</c:v>
                </c:pt>
                <c:pt idx="233">
                  <c:v>1</c:v>
                </c:pt>
                <c:pt idx="234">
                  <c:v>1</c:v>
                </c:pt>
                <c:pt idx="235">
                  <c:v>1</c:v>
                </c:pt>
                <c:pt idx="236">
                  <c:v>0.11111111111111099</c:v>
                </c:pt>
                <c:pt idx="237">
                  <c:v>1</c:v>
                </c:pt>
                <c:pt idx="238">
                  <c:v>1</c:v>
                </c:pt>
                <c:pt idx="239">
                  <c:v>1</c:v>
                </c:pt>
                <c:pt idx="240">
                  <c:v>0.77777777777777701</c:v>
                </c:pt>
                <c:pt idx="241">
                  <c:v>0.11111111111111099</c:v>
                </c:pt>
                <c:pt idx="242">
                  <c:v>0.88888888888888795</c:v>
                </c:pt>
                <c:pt idx="243">
                  <c:v>1</c:v>
                </c:pt>
                <c:pt idx="244">
                  <c:v>1</c:v>
                </c:pt>
                <c:pt idx="245">
                  <c:v>1</c:v>
                </c:pt>
                <c:pt idx="246">
                  <c:v>1</c:v>
                </c:pt>
                <c:pt idx="247">
                  <c:v>1</c:v>
                </c:pt>
                <c:pt idx="248">
                  <c:v>0.7</c:v>
                </c:pt>
                <c:pt idx="249">
                  <c:v>0.875</c:v>
                </c:pt>
                <c:pt idx="250">
                  <c:v>0.66666666666666596</c:v>
                </c:pt>
                <c:pt idx="251">
                  <c:v>1</c:v>
                </c:pt>
                <c:pt idx="252">
                  <c:v>1</c:v>
                </c:pt>
                <c:pt idx="253">
                  <c:v>1</c:v>
                </c:pt>
                <c:pt idx="254">
                  <c:v>1</c:v>
                </c:pt>
                <c:pt idx="255">
                  <c:v>0.5</c:v>
                </c:pt>
                <c:pt idx="256">
                  <c:v>1</c:v>
                </c:pt>
                <c:pt idx="257">
                  <c:v>1</c:v>
                </c:pt>
                <c:pt idx="258">
                  <c:v>1</c:v>
                </c:pt>
                <c:pt idx="259">
                  <c:v>0.83333333333333304</c:v>
                </c:pt>
                <c:pt idx="260">
                  <c:v>0.66666666666666596</c:v>
                </c:pt>
                <c:pt idx="261">
                  <c:v>0.875</c:v>
                </c:pt>
                <c:pt idx="262">
                  <c:v>0.8</c:v>
                </c:pt>
                <c:pt idx="263">
                  <c:v>1</c:v>
                </c:pt>
                <c:pt idx="264">
                  <c:v>0.88888888888888795</c:v>
                </c:pt>
                <c:pt idx="265">
                  <c:v>1</c:v>
                </c:pt>
                <c:pt idx="266">
                  <c:v>1</c:v>
                </c:pt>
                <c:pt idx="267">
                  <c:v>1</c:v>
                </c:pt>
                <c:pt idx="268">
                  <c:v>1</c:v>
                </c:pt>
                <c:pt idx="269">
                  <c:v>1</c:v>
                </c:pt>
                <c:pt idx="270">
                  <c:v>1</c:v>
                </c:pt>
                <c:pt idx="271">
                  <c:v>1</c:v>
                </c:pt>
                <c:pt idx="272">
                  <c:v>0.88888888888888795</c:v>
                </c:pt>
                <c:pt idx="273">
                  <c:v>0.88888888888888795</c:v>
                </c:pt>
                <c:pt idx="274">
                  <c:v>1</c:v>
                </c:pt>
                <c:pt idx="275">
                  <c:v>1</c:v>
                </c:pt>
                <c:pt idx="276">
                  <c:v>1</c:v>
                </c:pt>
                <c:pt idx="277">
                  <c:v>1</c:v>
                </c:pt>
                <c:pt idx="278">
                  <c:v>1</c:v>
                </c:pt>
                <c:pt idx="279">
                  <c:v>0.875</c:v>
                </c:pt>
                <c:pt idx="280">
                  <c:v>0.5</c:v>
                </c:pt>
                <c:pt idx="281">
                  <c:v>0.5</c:v>
                </c:pt>
                <c:pt idx="282">
                  <c:v>0.6</c:v>
                </c:pt>
                <c:pt idx="283">
                  <c:v>0.2</c:v>
                </c:pt>
                <c:pt idx="284">
                  <c:v>0.33333333333333298</c:v>
                </c:pt>
                <c:pt idx="285">
                  <c:v>0.72727272727272696</c:v>
                </c:pt>
                <c:pt idx="286">
                  <c:v>0.45454545454545398</c:v>
                </c:pt>
                <c:pt idx="287">
                  <c:v>0.66666666666666596</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0.57142857142857095</c:v>
                </c:pt>
                <c:pt idx="326">
                  <c:v>0.71428571428571397</c:v>
                </c:pt>
                <c:pt idx="327">
                  <c:v>1</c:v>
                </c:pt>
                <c:pt idx="328">
                  <c:v>0.875</c:v>
                </c:pt>
                <c:pt idx="329">
                  <c:v>0.5</c:v>
                </c:pt>
                <c:pt idx="330">
                  <c:v>0.5</c:v>
                </c:pt>
                <c:pt idx="331">
                  <c:v>0.625</c:v>
                </c:pt>
                <c:pt idx="332">
                  <c:v>1</c:v>
                </c:pt>
                <c:pt idx="333">
                  <c:v>1</c:v>
                </c:pt>
                <c:pt idx="334">
                  <c:v>1</c:v>
                </c:pt>
                <c:pt idx="335">
                  <c:v>1</c:v>
                </c:pt>
                <c:pt idx="336">
                  <c:v>0.875</c:v>
                </c:pt>
                <c:pt idx="337">
                  <c:v>0.5</c:v>
                </c:pt>
                <c:pt idx="338">
                  <c:v>0.5</c:v>
                </c:pt>
                <c:pt idx="339">
                  <c:v>0.81818181818181801</c:v>
                </c:pt>
                <c:pt idx="340">
                  <c:v>1</c:v>
                </c:pt>
                <c:pt idx="341">
                  <c:v>1</c:v>
                </c:pt>
                <c:pt idx="342">
                  <c:v>1</c:v>
                </c:pt>
                <c:pt idx="343">
                  <c:v>0.88888888888888795</c:v>
                </c:pt>
                <c:pt idx="344">
                  <c:v>0.9</c:v>
                </c:pt>
                <c:pt idx="345">
                  <c:v>1</c:v>
                </c:pt>
                <c:pt idx="346">
                  <c:v>0.77777777777777701</c:v>
                </c:pt>
                <c:pt idx="347">
                  <c:v>0.71428571428571397</c:v>
                </c:pt>
                <c:pt idx="348">
                  <c:v>1</c:v>
                </c:pt>
                <c:pt idx="349">
                  <c:v>0.6</c:v>
                </c:pt>
                <c:pt idx="350">
                  <c:v>1</c:v>
                </c:pt>
                <c:pt idx="351">
                  <c:v>1</c:v>
                </c:pt>
                <c:pt idx="352">
                  <c:v>0.5</c:v>
                </c:pt>
                <c:pt idx="353">
                  <c:v>0.88888888888888795</c:v>
                </c:pt>
                <c:pt idx="354">
                  <c:v>0.88888888888888795</c:v>
                </c:pt>
                <c:pt idx="355">
                  <c:v>1</c:v>
                </c:pt>
                <c:pt idx="356">
                  <c:v>1</c:v>
                </c:pt>
                <c:pt idx="357">
                  <c:v>0.875</c:v>
                </c:pt>
                <c:pt idx="358">
                  <c:v>0.83333333333333304</c:v>
                </c:pt>
                <c:pt idx="359">
                  <c:v>0.33333333333333298</c:v>
                </c:pt>
                <c:pt idx="360">
                  <c:v>0.33333333333333298</c:v>
                </c:pt>
                <c:pt idx="361">
                  <c:v>0.55555555555555503</c:v>
                </c:pt>
                <c:pt idx="362">
                  <c:v>0.77777777777777701</c:v>
                </c:pt>
                <c:pt idx="363">
                  <c:v>0.85714285714285698</c:v>
                </c:pt>
                <c:pt idx="364">
                  <c:v>0.85714285714285698</c:v>
                </c:pt>
                <c:pt idx="365">
                  <c:v>0.66666666666666596</c:v>
                </c:pt>
                <c:pt idx="366">
                  <c:v>1</c:v>
                </c:pt>
                <c:pt idx="367">
                  <c:v>1</c:v>
                </c:pt>
                <c:pt idx="368">
                  <c:v>1</c:v>
                </c:pt>
                <c:pt idx="369">
                  <c:v>1</c:v>
                </c:pt>
                <c:pt idx="370">
                  <c:v>1</c:v>
                </c:pt>
                <c:pt idx="371">
                  <c:v>1</c:v>
                </c:pt>
                <c:pt idx="372">
                  <c:v>1</c:v>
                </c:pt>
                <c:pt idx="373">
                  <c:v>1</c:v>
                </c:pt>
                <c:pt idx="374">
                  <c:v>0.14285714285714199</c:v>
                </c:pt>
                <c:pt idx="375">
                  <c:v>0.85714285714285698</c:v>
                </c:pt>
                <c:pt idx="376">
                  <c:v>0.54545454545454497</c:v>
                </c:pt>
                <c:pt idx="377">
                  <c:v>0.8</c:v>
                </c:pt>
                <c:pt idx="378">
                  <c:v>0.6</c:v>
                </c:pt>
                <c:pt idx="379">
                  <c:v>0.9</c:v>
                </c:pt>
                <c:pt idx="380">
                  <c:v>0.875</c:v>
                </c:pt>
                <c:pt idx="381">
                  <c:v>1</c:v>
                </c:pt>
                <c:pt idx="382">
                  <c:v>1</c:v>
                </c:pt>
                <c:pt idx="383">
                  <c:v>1</c:v>
                </c:pt>
                <c:pt idx="384">
                  <c:v>1</c:v>
                </c:pt>
                <c:pt idx="385">
                  <c:v>1</c:v>
                </c:pt>
                <c:pt idx="386">
                  <c:v>1</c:v>
                </c:pt>
                <c:pt idx="387">
                  <c:v>1</c:v>
                </c:pt>
                <c:pt idx="388">
                  <c:v>0.83333333333333304</c:v>
                </c:pt>
                <c:pt idx="389">
                  <c:v>1</c:v>
                </c:pt>
                <c:pt idx="390">
                  <c:v>1</c:v>
                </c:pt>
                <c:pt idx="391">
                  <c:v>1</c:v>
                </c:pt>
                <c:pt idx="392">
                  <c:v>0.83333333333333304</c:v>
                </c:pt>
                <c:pt idx="393">
                  <c:v>0.83333333333333304</c:v>
                </c:pt>
                <c:pt idx="394">
                  <c:v>0.875</c:v>
                </c:pt>
                <c:pt idx="395">
                  <c:v>0.8</c:v>
                </c:pt>
                <c:pt idx="396">
                  <c:v>0.75</c:v>
                </c:pt>
                <c:pt idx="397">
                  <c:v>0.75</c:v>
                </c:pt>
                <c:pt idx="398">
                  <c:v>1</c:v>
                </c:pt>
                <c:pt idx="399">
                  <c:v>1</c:v>
                </c:pt>
                <c:pt idx="400">
                  <c:v>1</c:v>
                </c:pt>
                <c:pt idx="401">
                  <c:v>1</c:v>
                </c:pt>
                <c:pt idx="402">
                  <c:v>1</c:v>
                </c:pt>
                <c:pt idx="403">
                  <c:v>0.54545454545454497</c:v>
                </c:pt>
                <c:pt idx="404">
                  <c:v>0.84615384615384603</c:v>
                </c:pt>
                <c:pt idx="405">
                  <c:v>1</c:v>
                </c:pt>
                <c:pt idx="406">
                  <c:v>1</c:v>
                </c:pt>
                <c:pt idx="407">
                  <c:v>1</c:v>
                </c:pt>
                <c:pt idx="408">
                  <c:v>0.57142857142857095</c:v>
                </c:pt>
                <c:pt idx="409">
                  <c:v>0.75</c:v>
                </c:pt>
                <c:pt idx="410">
                  <c:v>0.75</c:v>
                </c:pt>
                <c:pt idx="411">
                  <c:v>1</c:v>
                </c:pt>
                <c:pt idx="412">
                  <c:v>1</c:v>
                </c:pt>
                <c:pt idx="413">
                  <c:v>1</c:v>
                </c:pt>
                <c:pt idx="414">
                  <c:v>0.66666666666666596</c:v>
                </c:pt>
                <c:pt idx="415">
                  <c:v>0.83333333333333304</c:v>
                </c:pt>
                <c:pt idx="416">
                  <c:v>0.57142857142857095</c:v>
                </c:pt>
                <c:pt idx="417">
                  <c:v>0.5</c:v>
                </c:pt>
                <c:pt idx="418">
                  <c:v>1</c:v>
                </c:pt>
                <c:pt idx="419">
                  <c:v>1</c:v>
                </c:pt>
                <c:pt idx="420">
                  <c:v>1</c:v>
                </c:pt>
                <c:pt idx="421">
                  <c:v>0.5</c:v>
                </c:pt>
                <c:pt idx="422">
                  <c:v>0.5</c:v>
                </c:pt>
                <c:pt idx="423">
                  <c:v>0.75</c:v>
                </c:pt>
                <c:pt idx="424">
                  <c:v>1</c:v>
                </c:pt>
                <c:pt idx="425">
                  <c:v>1</c:v>
                </c:pt>
                <c:pt idx="426">
                  <c:v>0.4</c:v>
                </c:pt>
                <c:pt idx="427">
                  <c:v>1</c:v>
                </c:pt>
                <c:pt idx="428">
                  <c:v>0.75</c:v>
                </c:pt>
                <c:pt idx="429">
                  <c:v>0.83333333333333304</c:v>
                </c:pt>
                <c:pt idx="430">
                  <c:v>0.875</c:v>
                </c:pt>
                <c:pt idx="431">
                  <c:v>0.33333333333333298</c:v>
                </c:pt>
                <c:pt idx="432">
                  <c:v>0.57142857142857095</c:v>
                </c:pt>
                <c:pt idx="433">
                  <c:v>1</c:v>
                </c:pt>
                <c:pt idx="434">
                  <c:v>1</c:v>
                </c:pt>
                <c:pt idx="435">
                  <c:v>1</c:v>
                </c:pt>
                <c:pt idx="436">
                  <c:v>1</c:v>
                </c:pt>
                <c:pt idx="437">
                  <c:v>1</c:v>
                </c:pt>
                <c:pt idx="438">
                  <c:v>1</c:v>
                </c:pt>
                <c:pt idx="439">
                  <c:v>1</c:v>
                </c:pt>
                <c:pt idx="440">
                  <c:v>0.14285714285714199</c:v>
                </c:pt>
                <c:pt idx="441">
                  <c:v>0.16666666666666599</c:v>
                </c:pt>
                <c:pt idx="442">
                  <c:v>1</c:v>
                </c:pt>
                <c:pt idx="443">
                  <c:v>1</c:v>
                </c:pt>
                <c:pt idx="444">
                  <c:v>1</c:v>
                </c:pt>
                <c:pt idx="445">
                  <c:v>1</c:v>
                </c:pt>
                <c:pt idx="446">
                  <c:v>0.875</c:v>
                </c:pt>
                <c:pt idx="447">
                  <c:v>0.9</c:v>
                </c:pt>
                <c:pt idx="448">
                  <c:v>0.83333333333333304</c:v>
                </c:pt>
                <c:pt idx="449">
                  <c:v>0.83333333333333304</c:v>
                </c:pt>
                <c:pt idx="450">
                  <c:v>1</c:v>
                </c:pt>
                <c:pt idx="451">
                  <c:v>0.5</c:v>
                </c:pt>
                <c:pt idx="452">
                  <c:v>0.5</c:v>
                </c:pt>
                <c:pt idx="453">
                  <c:v>0.4</c:v>
                </c:pt>
                <c:pt idx="454">
                  <c:v>0.66666666666666596</c:v>
                </c:pt>
                <c:pt idx="455">
                  <c:v>0.33333333333333298</c:v>
                </c:pt>
                <c:pt idx="456">
                  <c:v>0.33333333333333298</c:v>
                </c:pt>
                <c:pt idx="457">
                  <c:v>0.75</c:v>
                </c:pt>
                <c:pt idx="458">
                  <c:v>1</c:v>
                </c:pt>
                <c:pt idx="459">
                  <c:v>1</c:v>
                </c:pt>
                <c:pt idx="460">
                  <c:v>1</c:v>
                </c:pt>
                <c:pt idx="461">
                  <c:v>1</c:v>
                </c:pt>
                <c:pt idx="462">
                  <c:v>0.8</c:v>
                </c:pt>
                <c:pt idx="463">
                  <c:v>0.8</c:v>
                </c:pt>
                <c:pt idx="464">
                  <c:v>0.8</c:v>
                </c:pt>
                <c:pt idx="465">
                  <c:v>0.5</c:v>
                </c:pt>
                <c:pt idx="466">
                  <c:v>0.66666666666666596</c:v>
                </c:pt>
                <c:pt idx="467">
                  <c:v>0.85714285714285698</c:v>
                </c:pt>
                <c:pt idx="468">
                  <c:v>0.4</c:v>
                </c:pt>
                <c:pt idx="469">
                  <c:v>0.4</c:v>
                </c:pt>
                <c:pt idx="470">
                  <c:v>0.28571428571428498</c:v>
                </c:pt>
                <c:pt idx="471">
                  <c:v>0.42857142857142799</c:v>
                </c:pt>
                <c:pt idx="472">
                  <c:v>1</c:v>
                </c:pt>
                <c:pt idx="473">
                  <c:v>1</c:v>
                </c:pt>
                <c:pt idx="474">
                  <c:v>1</c:v>
                </c:pt>
                <c:pt idx="475">
                  <c:v>1</c:v>
                </c:pt>
                <c:pt idx="476">
                  <c:v>1</c:v>
                </c:pt>
                <c:pt idx="477">
                  <c:v>1</c:v>
                </c:pt>
                <c:pt idx="478">
                  <c:v>1</c:v>
                </c:pt>
                <c:pt idx="479">
                  <c:v>1</c:v>
                </c:pt>
                <c:pt idx="480">
                  <c:v>1</c:v>
                </c:pt>
                <c:pt idx="481">
                  <c:v>1</c:v>
                </c:pt>
                <c:pt idx="482">
                  <c:v>1</c:v>
                </c:pt>
                <c:pt idx="483">
                  <c:v>1</c:v>
                </c:pt>
                <c:pt idx="484">
                  <c:v>1</c:v>
                </c:pt>
                <c:pt idx="485">
                  <c:v>1</c:v>
                </c:pt>
                <c:pt idx="486">
                  <c:v>1</c:v>
                </c:pt>
                <c:pt idx="487">
                  <c:v>1</c:v>
                </c:pt>
                <c:pt idx="488">
                  <c:v>1</c:v>
                </c:pt>
                <c:pt idx="489">
                  <c:v>1</c:v>
                </c:pt>
                <c:pt idx="490">
                  <c:v>1</c:v>
                </c:pt>
                <c:pt idx="491">
                  <c:v>1</c:v>
                </c:pt>
                <c:pt idx="492">
                  <c:v>1</c:v>
                </c:pt>
                <c:pt idx="493">
                  <c:v>1</c:v>
                </c:pt>
                <c:pt idx="494">
                  <c:v>1</c:v>
                </c:pt>
                <c:pt idx="495">
                  <c:v>1</c:v>
                </c:pt>
                <c:pt idx="496">
                  <c:v>1</c:v>
                </c:pt>
                <c:pt idx="497">
                  <c:v>1</c:v>
                </c:pt>
                <c:pt idx="498">
                  <c:v>0.57142857142857095</c:v>
                </c:pt>
                <c:pt idx="499">
                  <c:v>1</c:v>
                </c:pt>
                <c:pt idx="500">
                  <c:v>1</c:v>
                </c:pt>
                <c:pt idx="501">
                  <c:v>0.75</c:v>
                </c:pt>
                <c:pt idx="502">
                  <c:v>0.25</c:v>
                </c:pt>
                <c:pt idx="503">
                  <c:v>0.4</c:v>
                </c:pt>
                <c:pt idx="504">
                  <c:v>0.75</c:v>
                </c:pt>
                <c:pt idx="505">
                  <c:v>1</c:v>
                </c:pt>
                <c:pt idx="506">
                  <c:v>1</c:v>
                </c:pt>
                <c:pt idx="507">
                  <c:v>0.125</c:v>
                </c:pt>
                <c:pt idx="508">
                  <c:v>0.33333333333333298</c:v>
                </c:pt>
                <c:pt idx="509">
                  <c:v>1</c:v>
                </c:pt>
                <c:pt idx="510">
                  <c:v>1</c:v>
                </c:pt>
                <c:pt idx="511">
                  <c:v>1</c:v>
                </c:pt>
                <c:pt idx="512">
                  <c:v>1</c:v>
                </c:pt>
                <c:pt idx="513">
                  <c:v>1</c:v>
                </c:pt>
                <c:pt idx="514">
                  <c:v>1</c:v>
                </c:pt>
                <c:pt idx="515">
                  <c:v>1</c:v>
                </c:pt>
                <c:pt idx="516">
                  <c:v>0.90909090909090895</c:v>
                </c:pt>
                <c:pt idx="517">
                  <c:v>0.90909090909090895</c:v>
                </c:pt>
                <c:pt idx="518">
                  <c:v>0.90909090909090895</c:v>
                </c:pt>
                <c:pt idx="519">
                  <c:v>1</c:v>
                </c:pt>
                <c:pt idx="520">
                  <c:v>1</c:v>
                </c:pt>
                <c:pt idx="521">
                  <c:v>1</c:v>
                </c:pt>
                <c:pt idx="522">
                  <c:v>1</c:v>
                </c:pt>
                <c:pt idx="523">
                  <c:v>1</c:v>
                </c:pt>
                <c:pt idx="524">
                  <c:v>1</c:v>
                </c:pt>
                <c:pt idx="525">
                  <c:v>1</c:v>
                </c:pt>
                <c:pt idx="526">
                  <c:v>1</c:v>
                </c:pt>
                <c:pt idx="527">
                  <c:v>1</c:v>
                </c:pt>
                <c:pt idx="528">
                  <c:v>0.3</c:v>
                </c:pt>
                <c:pt idx="529">
                  <c:v>0.3</c:v>
                </c:pt>
                <c:pt idx="530">
                  <c:v>1</c:v>
                </c:pt>
                <c:pt idx="531">
                  <c:v>1</c:v>
                </c:pt>
                <c:pt idx="532">
                  <c:v>1</c:v>
                </c:pt>
                <c:pt idx="533">
                  <c:v>1</c:v>
                </c:pt>
                <c:pt idx="534">
                  <c:v>1</c:v>
                </c:pt>
                <c:pt idx="535">
                  <c:v>0.88888888888888795</c:v>
                </c:pt>
                <c:pt idx="536">
                  <c:v>0.5</c:v>
                </c:pt>
                <c:pt idx="537">
                  <c:v>1</c:v>
                </c:pt>
                <c:pt idx="538">
                  <c:v>1</c:v>
                </c:pt>
                <c:pt idx="539">
                  <c:v>1</c:v>
                </c:pt>
                <c:pt idx="540">
                  <c:v>1</c:v>
                </c:pt>
                <c:pt idx="541">
                  <c:v>1</c:v>
                </c:pt>
                <c:pt idx="542">
                  <c:v>0.6</c:v>
                </c:pt>
                <c:pt idx="543">
                  <c:v>0.85714285714285698</c:v>
                </c:pt>
                <c:pt idx="544">
                  <c:v>0.66666666666666596</c:v>
                </c:pt>
                <c:pt idx="545">
                  <c:v>0.83333333333333304</c:v>
                </c:pt>
                <c:pt idx="546">
                  <c:v>0.5</c:v>
                </c:pt>
                <c:pt idx="547">
                  <c:v>1</c:v>
                </c:pt>
                <c:pt idx="548">
                  <c:v>0.75</c:v>
                </c:pt>
                <c:pt idx="549">
                  <c:v>0.625</c:v>
                </c:pt>
                <c:pt idx="550">
                  <c:v>1</c:v>
                </c:pt>
                <c:pt idx="551">
                  <c:v>1</c:v>
                </c:pt>
                <c:pt idx="552">
                  <c:v>0.85714285714285698</c:v>
                </c:pt>
                <c:pt idx="553">
                  <c:v>0.85714285714285698</c:v>
                </c:pt>
                <c:pt idx="554">
                  <c:v>0.2</c:v>
                </c:pt>
                <c:pt idx="555">
                  <c:v>1</c:v>
                </c:pt>
                <c:pt idx="556">
                  <c:v>1</c:v>
                </c:pt>
                <c:pt idx="557">
                  <c:v>1</c:v>
                </c:pt>
                <c:pt idx="558">
                  <c:v>1</c:v>
                </c:pt>
                <c:pt idx="559">
                  <c:v>1</c:v>
                </c:pt>
                <c:pt idx="560">
                  <c:v>0.66666666666666596</c:v>
                </c:pt>
                <c:pt idx="561">
                  <c:v>1</c:v>
                </c:pt>
                <c:pt idx="562">
                  <c:v>1</c:v>
                </c:pt>
                <c:pt idx="563">
                  <c:v>1</c:v>
                </c:pt>
                <c:pt idx="564">
                  <c:v>1</c:v>
                </c:pt>
                <c:pt idx="565">
                  <c:v>0.75</c:v>
                </c:pt>
                <c:pt idx="566">
                  <c:v>0.85714285714285698</c:v>
                </c:pt>
                <c:pt idx="567">
                  <c:v>1</c:v>
                </c:pt>
                <c:pt idx="568">
                  <c:v>0.25</c:v>
                </c:pt>
                <c:pt idx="569">
                  <c:v>0.55555555555555503</c:v>
                </c:pt>
                <c:pt idx="570">
                  <c:v>0.55555555555555503</c:v>
                </c:pt>
                <c:pt idx="571">
                  <c:v>0.83333333333333304</c:v>
                </c:pt>
                <c:pt idx="572">
                  <c:v>1</c:v>
                </c:pt>
                <c:pt idx="573">
                  <c:v>0.33333333333333298</c:v>
                </c:pt>
                <c:pt idx="574">
                  <c:v>0.375</c:v>
                </c:pt>
                <c:pt idx="575">
                  <c:v>0.75</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1</c:v>
                </c:pt>
                <c:pt idx="614">
                  <c:v>0.66666666666666596</c:v>
                </c:pt>
                <c:pt idx="615">
                  <c:v>1</c:v>
                </c:pt>
                <c:pt idx="616">
                  <c:v>1</c:v>
                </c:pt>
                <c:pt idx="617">
                  <c:v>1</c:v>
                </c:pt>
                <c:pt idx="618">
                  <c:v>1</c:v>
                </c:pt>
                <c:pt idx="619">
                  <c:v>1</c:v>
                </c:pt>
                <c:pt idx="620">
                  <c:v>1</c:v>
                </c:pt>
                <c:pt idx="621">
                  <c:v>1</c:v>
                </c:pt>
                <c:pt idx="622">
                  <c:v>1</c:v>
                </c:pt>
                <c:pt idx="623">
                  <c:v>1</c:v>
                </c:pt>
                <c:pt idx="624">
                  <c:v>1</c:v>
                </c:pt>
                <c:pt idx="625">
                  <c:v>1</c:v>
                </c:pt>
                <c:pt idx="626">
                  <c:v>1</c:v>
                </c:pt>
                <c:pt idx="627">
                  <c:v>1</c:v>
                </c:pt>
                <c:pt idx="628">
                  <c:v>1</c:v>
                </c:pt>
                <c:pt idx="629">
                  <c:v>1</c:v>
                </c:pt>
                <c:pt idx="630">
                  <c:v>1</c:v>
                </c:pt>
                <c:pt idx="631">
                  <c:v>1</c:v>
                </c:pt>
                <c:pt idx="632">
                  <c:v>1</c:v>
                </c:pt>
                <c:pt idx="633">
                  <c:v>1</c:v>
                </c:pt>
                <c:pt idx="634">
                  <c:v>1</c:v>
                </c:pt>
                <c:pt idx="635">
                  <c:v>1</c:v>
                </c:pt>
                <c:pt idx="636">
                  <c:v>1</c:v>
                </c:pt>
                <c:pt idx="637">
                  <c:v>1</c:v>
                </c:pt>
                <c:pt idx="638">
                  <c:v>1</c:v>
                </c:pt>
                <c:pt idx="639">
                  <c:v>1</c:v>
                </c:pt>
                <c:pt idx="640">
                  <c:v>1</c:v>
                </c:pt>
                <c:pt idx="641">
                  <c:v>1</c:v>
                </c:pt>
                <c:pt idx="642">
                  <c:v>1</c:v>
                </c:pt>
                <c:pt idx="643">
                  <c:v>1</c:v>
                </c:pt>
                <c:pt idx="644">
                  <c:v>1</c:v>
                </c:pt>
                <c:pt idx="645">
                  <c:v>1</c:v>
                </c:pt>
                <c:pt idx="646">
                  <c:v>1</c:v>
                </c:pt>
                <c:pt idx="647">
                  <c:v>1</c:v>
                </c:pt>
                <c:pt idx="648">
                  <c:v>1</c:v>
                </c:pt>
                <c:pt idx="649">
                  <c:v>0.5</c:v>
                </c:pt>
                <c:pt idx="650">
                  <c:v>1</c:v>
                </c:pt>
                <c:pt idx="651">
                  <c:v>1</c:v>
                </c:pt>
                <c:pt idx="652">
                  <c:v>1</c:v>
                </c:pt>
                <c:pt idx="653">
                  <c:v>1</c:v>
                </c:pt>
                <c:pt idx="654">
                  <c:v>1</c:v>
                </c:pt>
                <c:pt idx="655">
                  <c:v>1</c:v>
                </c:pt>
                <c:pt idx="656">
                  <c:v>1</c:v>
                </c:pt>
                <c:pt idx="657">
                  <c:v>1</c:v>
                </c:pt>
                <c:pt idx="658">
                  <c:v>1</c:v>
                </c:pt>
                <c:pt idx="659">
                  <c:v>1</c:v>
                </c:pt>
                <c:pt idx="660">
                  <c:v>1</c:v>
                </c:pt>
                <c:pt idx="661">
                  <c:v>1</c:v>
                </c:pt>
                <c:pt idx="662">
                  <c:v>1</c:v>
                </c:pt>
                <c:pt idx="663">
                  <c:v>1</c:v>
                </c:pt>
                <c:pt idx="664">
                  <c:v>1</c:v>
                </c:pt>
                <c:pt idx="665">
                  <c:v>1</c:v>
                </c:pt>
                <c:pt idx="666">
                  <c:v>1</c:v>
                </c:pt>
                <c:pt idx="667">
                  <c:v>1</c:v>
                </c:pt>
                <c:pt idx="668">
                  <c:v>1</c:v>
                </c:pt>
                <c:pt idx="669">
                  <c:v>1</c:v>
                </c:pt>
                <c:pt idx="670">
                  <c:v>1</c:v>
                </c:pt>
                <c:pt idx="671">
                  <c:v>0.83333333333333304</c:v>
                </c:pt>
                <c:pt idx="672">
                  <c:v>0.33333333333333298</c:v>
                </c:pt>
                <c:pt idx="673">
                  <c:v>1</c:v>
                </c:pt>
                <c:pt idx="674">
                  <c:v>1</c:v>
                </c:pt>
                <c:pt idx="675">
                  <c:v>1</c:v>
                </c:pt>
                <c:pt idx="676">
                  <c:v>1</c:v>
                </c:pt>
                <c:pt idx="677">
                  <c:v>0.57142857142857095</c:v>
                </c:pt>
                <c:pt idx="678">
                  <c:v>1</c:v>
                </c:pt>
                <c:pt idx="679">
                  <c:v>0.83333333333333304</c:v>
                </c:pt>
                <c:pt idx="680">
                  <c:v>0.44444444444444398</c:v>
                </c:pt>
                <c:pt idx="681">
                  <c:v>1</c:v>
                </c:pt>
                <c:pt idx="682">
                  <c:v>0.90909090909090895</c:v>
                </c:pt>
                <c:pt idx="683">
                  <c:v>1</c:v>
                </c:pt>
                <c:pt idx="684">
                  <c:v>1</c:v>
                </c:pt>
                <c:pt idx="685">
                  <c:v>1</c:v>
                </c:pt>
                <c:pt idx="686">
                  <c:v>1</c:v>
                </c:pt>
                <c:pt idx="687">
                  <c:v>1</c:v>
                </c:pt>
                <c:pt idx="688">
                  <c:v>1</c:v>
                </c:pt>
                <c:pt idx="689">
                  <c:v>1</c:v>
                </c:pt>
                <c:pt idx="690">
                  <c:v>1</c:v>
                </c:pt>
                <c:pt idx="691">
                  <c:v>1</c:v>
                </c:pt>
                <c:pt idx="692">
                  <c:v>0.91666666666666596</c:v>
                </c:pt>
                <c:pt idx="693">
                  <c:v>1</c:v>
                </c:pt>
                <c:pt idx="694">
                  <c:v>1</c:v>
                </c:pt>
                <c:pt idx="695">
                  <c:v>1</c:v>
                </c:pt>
                <c:pt idx="696">
                  <c:v>0.88888888888888795</c:v>
                </c:pt>
                <c:pt idx="697">
                  <c:v>1</c:v>
                </c:pt>
                <c:pt idx="698">
                  <c:v>1</c:v>
                </c:pt>
                <c:pt idx="699">
                  <c:v>1</c:v>
                </c:pt>
                <c:pt idx="700">
                  <c:v>1</c:v>
                </c:pt>
                <c:pt idx="701">
                  <c:v>1</c:v>
                </c:pt>
                <c:pt idx="702">
                  <c:v>1</c:v>
                </c:pt>
                <c:pt idx="703">
                  <c:v>1</c:v>
                </c:pt>
                <c:pt idx="704">
                  <c:v>1</c:v>
                </c:pt>
                <c:pt idx="705">
                  <c:v>1</c:v>
                </c:pt>
                <c:pt idx="706">
                  <c:v>1</c:v>
                </c:pt>
                <c:pt idx="707">
                  <c:v>1</c:v>
                </c:pt>
                <c:pt idx="708">
                  <c:v>1</c:v>
                </c:pt>
                <c:pt idx="709">
                  <c:v>1</c:v>
                </c:pt>
                <c:pt idx="710">
                  <c:v>1</c:v>
                </c:pt>
                <c:pt idx="711">
                  <c:v>0.4</c:v>
                </c:pt>
                <c:pt idx="712">
                  <c:v>0.6</c:v>
                </c:pt>
                <c:pt idx="713">
                  <c:v>0.8</c:v>
                </c:pt>
                <c:pt idx="714">
                  <c:v>1</c:v>
                </c:pt>
                <c:pt idx="715">
                  <c:v>1</c:v>
                </c:pt>
                <c:pt idx="716">
                  <c:v>1</c:v>
                </c:pt>
                <c:pt idx="717">
                  <c:v>1</c:v>
                </c:pt>
                <c:pt idx="718">
                  <c:v>1</c:v>
                </c:pt>
                <c:pt idx="719">
                  <c:v>1</c:v>
                </c:pt>
                <c:pt idx="720">
                  <c:v>1</c:v>
                </c:pt>
                <c:pt idx="721">
                  <c:v>1</c:v>
                </c:pt>
                <c:pt idx="722">
                  <c:v>1</c:v>
                </c:pt>
                <c:pt idx="723">
                  <c:v>1</c:v>
                </c:pt>
                <c:pt idx="724">
                  <c:v>1</c:v>
                </c:pt>
                <c:pt idx="725">
                  <c:v>0.66666666666666596</c:v>
                </c:pt>
                <c:pt idx="726">
                  <c:v>1</c:v>
                </c:pt>
                <c:pt idx="727">
                  <c:v>1</c:v>
                </c:pt>
                <c:pt idx="728">
                  <c:v>1</c:v>
                </c:pt>
                <c:pt idx="729">
                  <c:v>1</c:v>
                </c:pt>
                <c:pt idx="730">
                  <c:v>0.75</c:v>
                </c:pt>
                <c:pt idx="731">
                  <c:v>0.75</c:v>
                </c:pt>
                <c:pt idx="732">
                  <c:v>1</c:v>
                </c:pt>
                <c:pt idx="733">
                  <c:v>1</c:v>
                </c:pt>
                <c:pt idx="734">
                  <c:v>1</c:v>
                </c:pt>
                <c:pt idx="735">
                  <c:v>1</c:v>
                </c:pt>
                <c:pt idx="736">
                  <c:v>1</c:v>
                </c:pt>
                <c:pt idx="737">
                  <c:v>0.85714285714285698</c:v>
                </c:pt>
                <c:pt idx="738">
                  <c:v>0.25</c:v>
                </c:pt>
                <c:pt idx="739">
                  <c:v>1</c:v>
                </c:pt>
                <c:pt idx="740">
                  <c:v>1</c:v>
                </c:pt>
                <c:pt idx="741">
                  <c:v>1</c:v>
                </c:pt>
                <c:pt idx="742">
                  <c:v>1</c:v>
                </c:pt>
                <c:pt idx="743">
                  <c:v>1</c:v>
                </c:pt>
                <c:pt idx="744">
                  <c:v>1</c:v>
                </c:pt>
                <c:pt idx="745">
                  <c:v>1</c:v>
                </c:pt>
                <c:pt idx="746">
                  <c:v>1</c:v>
                </c:pt>
                <c:pt idx="747">
                  <c:v>1</c:v>
                </c:pt>
                <c:pt idx="748">
                  <c:v>1</c:v>
                </c:pt>
                <c:pt idx="749">
                  <c:v>1</c:v>
                </c:pt>
                <c:pt idx="750">
                  <c:v>1</c:v>
                </c:pt>
                <c:pt idx="751">
                  <c:v>1</c:v>
                </c:pt>
                <c:pt idx="752">
                  <c:v>1</c:v>
                </c:pt>
                <c:pt idx="753">
                  <c:v>1</c:v>
                </c:pt>
                <c:pt idx="754">
                  <c:v>1</c:v>
                </c:pt>
                <c:pt idx="755">
                  <c:v>1</c:v>
                </c:pt>
                <c:pt idx="756">
                  <c:v>1</c:v>
                </c:pt>
                <c:pt idx="757">
                  <c:v>1</c:v>
                </c:pt>
                <c:pt idx="758">
                  <c:v>0.83333333333333304</c:v>
                </c:pt>
                <c:pt idx="759">
                  <c:v>1</c:v>
                </c:pt>
                <c:pt idx="760">
                  <c:v>1</c:v>
                </c:pt>
                <c:pt idx="761">
                  <c:v>1</c:v>
                </c:pt>
                <c:pt idx="762">
                  <c:v>0.16666666666666599</c:v>
                </c:pt>
                <c:pt idx="763">
                  <c:v>0.16666666666666599</c:v>
                </c:pt>
                <c:pt idx="764">
                  <c:v>1</c:v>
                </c:pt>
                <c:pt idx="765">
                  <c:v>1</c:v>
                </c:pt>
                <c:pt idx="766">
                  <c:v>1</c:v>
                </c:pt>
                <c:pt idx="767">
                  <c:v>1</c:v>
                </c:pt>
                <c:pt idx="768">
                  <c:v>1</c:v>
                </c:pt>
                <c:pt idx="769">
                  <c:v>1</c:v>
                </c:pt>
                <c:pt idx="770">
                  <c:v>1</c:v>
                </c:pt>
                <c:pt idx="771">
                  <c:v>1</c:v>
                </c:pt>
                <c:pt idx="772">
                  <c:v>1</c:v>
                </c:pt>
                <c:pt idx="773">
                  <c:v>1</c:v>
                </c:pt>
                <c:pt idx="774">
                  <c:v>1</c:v>
                </c:pt>
                <c:pt idx="775">
                  <c:v>0.6</c:v>
                </c:pt>
                <c:pt idx="776">
                  <c:v>0.6</c:v>
                </c:pt>
                <c:pt idx="777">
                  <c:v>0.83333333333333304</c:v>
                </c:pt>
                <c:pt idx="778">
                  <c:v>1</c:v>
                </c:pt>
                <c:pt idx="779">
                  <c:v>1</c:v>
                </c:pt>
                <c:pt idx="780">
                  <c:v>0.8</c:v>
                </c:pt>
                <c:pt idx="781">
                  <c:v>1</c:v>
                </c:pt>
                <c:pt idx="782">
                  <c:v>1</c:v>
                </c:pt>
                <c:pt idx="783">
                  <c:v>0.75</c:v>
                </c:pt>
                <c:pt idx="784">
                  <c:v>0.75</c:v>
                </c:pt>
                <c:pt idx="785">
                  <c:v>1</c:v>
                </c:pt>
                <c:pt idx="786">
                  <c:v>1</c:v>
                </c:pt>
                <c:pt idx="787">
                  <c:v>1</c:v>
                </c:pt>
                <c:pt idx="788">
                  <c:v>1</c:v>
                </c:pt>
                <c:pt idx="789">
                  <c:v>1</c:v>
                </c:pt>
                <c:pt idx="790">
                  <c:v>1</c:v>
                </c:pt>
                <c:pt idx="791">
                  <c:v>1</c:v>
                </c:pt>
                <c:pt idx="792">
                  <c:v>1</c:v>
                </c:pt>
                <c:pt idx="793">
                  <c:v>1</c:v>
                </c:pt>
                <c:pt idx="794">
                  <c:v>1</c:v>
                </c:pt>
                <c:pt idx="795">
                  <c:v>1</c:v>
                </c:pt>
                <c:pt idx="796">
                  <c:v>1</c:v>
                </c:pt>
                <c:pt idx="797">
                  <c:v>1</c:v>
                </c:pt>
                <c:pt idx="798">
                  <c:v>1</c:v>
                </c:pt>
                <c:pt idx="799">
                  <c:v>1</c:v>
                </c:pt>
                <c:pt idx="800">
                  <c:v>1</c:v>
                </c:pt>
                <c:pt idx="801">
                  <c:v>1</c:v>
                </c:pt>
                <c:pt idx="802">
                  <c:v>1</c:v>
                </c:pt>
                <c:pt idx="803">
                  <c:v>1</c:v>
                </c:pt>
                <c:pt idx="804">
                  <c:v>1</c:v>
                </c:pt>
                <c:pt idx="805">
                  <c:v>1</c:v>
                </c:pt>
                <c:pt idx="806">
                  <c:v>1</c:v>
                </c:pt>
                <c:pt idx="807">
                  <c:v>1</c:v>
                </c:pt>
                <c:pt idx="808">
                  <c:v>1</c:v>
                </c:pt>
                <c:pt idx="809">
                  <c:v>1</c:v>
                </c:pt>
                <c:pt idx="810">
                  <c:v>1</c:v>
                </c:pt>
                <c:pt idx="811">
                  <c:v>1</c:v>
                </c:pt>
                <c:pt idx="812">
                  <c:v>1</c:v>
                </c:pt>
                <c:pt idx="813">
                  <c:v>1</c:v>
                </c:pt>
                <c:pt idx="814">
                  <c:v>1</c:v>
                </c:pt>
                <c:pt idx="815">
                  <c:v>1</c:v>
                </c:pt>
                <c:pt idx="816">
                  <c:v>1</c:v>
                </c:pt>
                <c:pt idx="817">
                  <c:v>1</c:v>
                </c:pt>
                <c:pt idx="818">
                  <c:v>1</c:v>
                </c:pt>
                <c:pt idx="819">
                  <c:v>1</c:v>
                </c:pt>
                <c:pt idx="820">
                  <c:v>1</c:v>
                </c:pt>
                <c:pt idx="821">
                  <c:v>1</c:v>
                </c:pt>
                <c:pt idx="822">
                  <c:v>1</c:v>
                </c:pt>
                <c:pt idx="823">
                  <c:v>1</c:v>
                </c:pt>
                <c:pt idx="824">
                  <c:v>1</c:v>
                </c:pt>
                <c:pt idx="825">
                  <c:v>1</c:v>
                </c:pt>
                <c:pt idx="826">
                  <c:v>1</c:v>
                </c:pt>
                <c:pt idx="827">
                  <c:v>1</c:v>
                </c:pt>
                <c:pt idx="828">
                  <c:v>1</c:v>
                </c:pt>
                <c:pt idx="829">
                  <c:v>1</c:v>
                </c:pt>
                <c:pt idx="830">
                  <c:v>0.8</c:v>
                </c:pt>
                <c:pt idx="831">
                  <c:v>1</c:v>
                </c:pt>
                <c:pt idx="832">
                  <c:v>1</c:v>
                </c:pt>
                <c:pt idx="833">
                  <c:v>1</c:v>
                </c:pt>
                <c:pt idx="834">
                  <c:v>0.25</c:v>
                </c:pt>
                <c:pt idx="835">
                  <c:v>0.66666666666666596</c:v>
                </c:pt>
                <c:pt idx="836">
                  <c:v>1</c:v>
                </c:pt>
                <c:pt idx="837">
                  <c:v>1</c:v>
                </c:pt>
                <c:pt idx="838">
                  <c:v>1</c:v>
                </c:pt>
                <c:pt idx="839">
                  <c:v>1</c:v>
                </c:pt>
                <c:pt idx="840">
                  <c:v>1</c:v>
                </c:pt>
                <c:pt idx="841">
                  <c:v>1</c:v>
                </c:pt>
                <c:pt idx="842">
                  <c:v>0.4</c:v>
                </c:pt>
                <c:pt idx="843">
                  <c:v>0.8</c:v>
                </c:pt>
                <c:pt idx="844">
                  <c:v>0.8</c:v>
                </c:pt>
                <c:pt idx="845">
                  <c:v>0.5</c:v>
                </c:pt>
                <c:pt idx="846">
                  <c:v>1</c:v>
                </c:pt>
                <c:pt idx="847">
                  <c:v>1</c:v>
                </c:pt>
                <c:pt idx="848">
                  <c:v>1</c:v>
                </c:pt>
                <c:pt idx="849">
                  <c:v>1</c:v>
                </c:pt>
                <c:pt idx="850">
                  <c:v>1</c:v>
                </c:pt>
                <c:pt idx="851">
                  <c:v>1</c:v>
                </c:pt>
                <c:pt idx="852">
                  <c:v>0.33333333333333298</c:v>
                </c:pt>
                <c:pt idx="853">
                  <c:v>0.33333333333333298</c:v>
                </c:pt>
                <c:pt idx="854">
                  <c:v>1</c:v>
                </c:pt>
                <c:pt idx="855">
                  <c:v>1</c:v>
                </c:pt>
                <c:pt idx="856">
                  <c:v>0.625</c:v>
                </c:pt>
                <c:pt idx="857">
                  <c:v>0.375</c:v>
                </c:pt>
                <c:pt idx="858">
                  <c:v>1</c:v>
                </c:pt>
                <c:pt idx="859">
                  <c:v>0.66666666666666596</c:v>
                </c:pt>
                <c:pt idx="860">
                  <c:v>0.2</c:v>
                </c:pt>
                <c:pt idx="861">
                  <c:v>1</c:v>
                </c:pt>
                <c:pt idx="862">
                  <c:v>1</c:v>
                </c:pt>
                <c:pt idx="863">
                  <c:v>0.25</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1</c:v>
                </c:pt>
                <c:pt idx="902">
                  <c:v>0.90909090909090895</c:v>
                </c:pt>
                <c:pt idx="903">
                  <c:v>0.90909090909090895</c:v>
                </c:pt>
                <c:pt idx="904">
                  <c:v>1</c:v>
                </c:pt>
                <c:pt idx="905">
                  <c:v>1</c:v>
                </c:pt>
                <c:pt idx="906">
                  <c:v>1</c:v>
                </c:pt>
                <c:pt idx="907">
                  <c:v>1</c:v>
                </c:pt>
                <c:pt idx="908">
                  <c:v>1</c:v>
                </c:pt>
                <c:pt idx="909">
                  <c:v>1</c:v>
                </c:pt>
                <c:pt idx="910">
                  <c:v>1</c:v>
                </c:pt>
                <c:pt idx="911">
                  <c:v>1</c:v>
                </c:pt>
                <c:pt idx="912">
                  <c:v>0.91666666666666596</c:v>
                </c:pt>
                <c:pt idx="913">
                  <c:v>1</c:v>
                </c:pt>
                <c:pt idx="914">
                  <c:v>1</c:v>
                </c:pt>
                <c:pt idx="915">
                  <c:v>1</c:v>
                </c:pt>
                <c:pt idx="916">
                  <c:v>1</c:v>
                </c:pt>
                <c:pt idx="917">
                  <c:v>0.9</c:v>
                </c:pt>
                <c:pt idx="918">
                  <c:v>1</c:v>
                </c:pt>
                <c:pt idx="919">
                  <c:v>1</c:v>
                </c:pt>
                <c:pt idx="920">
                  <c:v>0.33333333333333298</c:v>
                </c:pt>
                <c:pt idx="921">
                  <c:v>0.66666666666666596</c:v>
                </c:pt>
                <c:pt idx="922">
                  <c:v>1</c:v>
                </c:pt>
                <c:pt idx="923">
                  <c:v>0.8</c:v>
                </c:pt>
                <c:pt idx="924">
                  <c:v>0.90909090909090895</c:v>
                </c:pt>
                <c:pt idx="925">
                  <c:v>1</c:v>
                </c:pt>
                <c:pt idx="926">
                  <c:v>1</c:v>
                </c:pt>
                <c:pt idx="927">
                  <c:v>1</c:v>
                </c:pt>
                <c:pt idx="928">
                  <c:v>0.88888888888888795</c:v>
                </c:pt>
                <c:pt idx="929">
                  <c:v>1</c:v>
                </c:pt>
                <c:pt idx="930">
                  <c:v>1</c:v>
                </c:pt>
                <c:pt idx="931">
                  <c:v>0.91666666666666596</c:v>
                </c:pt>
                <c:pt idx="932">
                  <c:v>0.90909090909090895</c:v>
                </c:pt>
                <c:pt idx="933">
                  <c:v>0.88888888888888795</c:v>
                </c:pt>
                <c:pt idx="934">
                  <c:v>0.77777777777777701</c:v>
                </c:pt>
                <c:pt idx="935">
                  <c:v>0.66666666666666596</c:v>
                </c:pt>
                <c:pt idx="936">
                  <c:v>1</c:v>
                </c:pt>
                <c:pt idx="937">
                  <c:v>1</c:v>
                </c:pt>
                <c:pt idx="938">
                  <c:v>1</c:v>
                </c:pt>
                <c:pt idx="939">
                  <c:v>1</c:v>
                </c:pt>
                <c:pt idx="940">
                  <c:v>1</c:v>
                </c:pt>
                <c:pt idx="941">
                  <c:v>1</c:v>
                </c:pt>
                <c:pt idx="942">
                  <c:v>1</c:v>
                </c:pt>
                <c:pt idx="943">
                  <c:v>1</c:v>
                </c:pt>
                <c:pt idx="944">
                  <c:v>0.66666666666666596</c:v>
                </c:pt>
                <c:pt idx="945">
                  <c:v>0.75</c:v>
                </c:pt>
                <c:pt idx="946">
                  <c:v>1</c:v>
                </c:pt>
                <c:pt idx="947">
                  <c:v>1</c:v>
                </c:pt>
                <c:pt idx="948">
                  <c:v>1</c:v>
                </c:pt>
                <c:pt idx="949">
                  <c:v>1</c:v>
                </c:pt>
                <c:pt idx="950">
                  <c:v>1</c:v>
                </c:pt>
                <c:pt idx="951">
                  <c:v>1</c:v>
                </c:pt>
                <c:pt idx="952">
                  <c:v>1</c:v>
                </c:pt>
                <c:pt idx="953">
                  <c:v>0.66666666666666596</c:v>
                </c:pt>
                <c:pt idx="954">
                  <c:v>1</c:v>
                </c:pt>
                <c:pt idx="955">
                  <c:v>1</c:v>
                </c:pt>
                <c:pt idx="956">
                  <c:v>1</c:v>
                </c:pt>
                <c:pt idx="957">
                  <c:v>0.6</c:v>
                </c:pt>
                <c:pt idx="958">
                  <c:v>0.5</c:v>
                </c:pt>
                <c:pt idx="959">
                  <c:v>0.25</c:v>
                </c:pt>
                <c:pt idx="960">
                  <c:v>0.375</c:v>
                </c:pt>
                <c:pt idx="961">
                  <c:v>0.33333333333333298</c:v>
                </c:pt>
                <c:pt idx="962">
                  <c:v>0.5</c:v>
                </c:pt>
                <c:pt idx="963">
                  <c:v>0.66666666666666596</c:v>
                </c:pt>
                <c:pt idx="964">
                  <c:v>1</c:v>
                </c:pt>
                <c:pt idx="965">
                  <c:v>0.25</c:v>
                </c:pt>
                <c:pt idx="966">
                  <c:v>1</c:v>
                </c:pt>
                <c:pt idx="967">
                  <c:v>0.33333333333333298</c:v>
                </c:pt>
                <c:pt idx="968">
                  <c:v>1</c:v>
                </c:pt>
                <c:pt idx="969">
                  <c:v>1</c:v>
                </c:pt>
                <c:pt idx="970">
                  <c:v>1</c:v>
                </c:pt>
                <c:pt idx="971">
                  <c:v>1</c:v>
                </c:pt>
                <c:pt idx="972">
                  <c:v>0.11111111111111099</c:v>
                </c:pt>
                <c:pt idx="973">
                  <c:v>1</c:v>
                </c:pt>
                <c:pt idx="974">
                  <c:v>0.11111111111111099</c:v>
                </c:pt>
                <c:pt idx="975">
                  <c:v>0.11111111111111099</c:v>
                </c:pt>
                <c:pt idx="976">
                  <c:v>0.88888888888888795</c:v>
                </c:pt>
                <c:pt idx="977">
                  <c:v>1</c:v>
                </c:pt>
                <c:pt idx="978">
                  <c:v>1</c:v>
                </c:pt>
                <c:pt idx="979">
                  <c:v>1</c:v>
                </c:pt>
                <c:pt idx="980">
                  <c:v>1</c:v>
                </c:pt>
                <c:pt idx="981">
                  <c:v>1</c:v>
                </c:pt>
                <c:pt idx="982">
                  <c:v>1</c:v>
                </c:pt>
                <c:pt idx="983">
                  <c:v>0.875</c:v>
                </c:pt>
                <c:pt idx="984">
                  <c:v>0.66666666666666596</c:v>
                </c:pt>
                <c:pt idx="985">
                  <c:v>0.5</c:v>
                </c:pt>
                <c:pt idx="986">
                  <c:v>0.875</c:v>
                </c:pt>
                <c:pt idx="987">
                  <c:v>1</c:v>
                </c:pt>
                <c:pt idx="988">
                  <c:v>1</c:v>
                </c:pt>
                <c:pt idx="989">
                  <c:v>1</c:v>
                </c:pt>
                <c:pt idx="990">
                  <c:v>1</c:v>
                </c:pt>
                <c:pt idx="991">
                  <c:v>1</c:v>
                </c:pt>
                <c:pt idx="992">
                  <c:v>0.92307692307692302</c:v>
                </c:pt>
                <c:pt idx="993">
                  <c:v>1</c:v>
                </c:pt>
                <c:pt idx="994">
                  <c:v>1</c:v>
                </c:pt>
                <c:pt idx="995">
                  <c:v>1</c:v>
                </c:pt>
                <c:pt idx="996">
                  <c:v>0.375</c:v>
                </c:pt>
                <c:pt idx="997">
                  <c:v>0.66666666666666596</c:v>
                </c:pt>
                <c:pt idx="998">
                  <c:v>0.36363636363636298</c:v>
                </c:pt>
                <c:pt idx="999">
                  <c:v>1</c:v>
                </c:pt>
                <c:pt idx="1000">
                  <c:v>0.3</c:v>
                </c:pt>
                <c:pt idx="1001">
                  <c:v>1</c:v>
                </c:pt>
                <c:pt idx="1002">
                  <c:v>1</c:v>
                </c:pt>
                <c:pt idx="1003">
                  <c:v>1</c:v>
                </c:pt>
                <c:pt idx="1004">
                  <c:v>0.5</c:v>
                </c:pt>
                <c:pt idx="1005">
                  <c:v>1</c:v>
                </c:pt>
                <c:pt idx="1006">
                  <c:v>1</c:v>
                </c:pt>
                <c:pt idx="1007">
                  <c:v>1</c:v>
                </c:pt>
                <c:pt idx="1008">
                  <c:v>1</c:v>
                </c:pt>
                <c:pt idx="1009">
                  <c:v>1</c:v>
                </c:pt>
                <c:pt idx="1010">
                  <c:v>1</c:v>
                </c:pt>
                <c:pt idx="1011">
                  <c:v>1</c:v>
                </c:pt>
                <c:pt idx="1012">
                  <c:v>1</c:v>
                </c:pt>
                <c:pt idx="1013">
                  <c:v>1</c:v>
                </c:pt>
                <c:pt idx="1014">
                  <c:v>1</c:v>
                </c:pt>
                <c:pt idx="1015">
                  <c:v>0.93333333333333302</c:v>
                </c:pt>
                <c:pt idx="1016">
                  <c:v>1</c:v>
                </c:pt>
                <c:pt idx="1017">
                  <c:v>1</c:v>
                </c:pt>
                <c:pt idx="1018">
                  <c:v>1</c:v>
                </c:pt>
                <c:pt idx="1019">
                  <c:v>1</c:v>
                </c:pt>
                <c:pt idx="1020">
                  <c:v>1</c:v>
                </c:pt>
                <c:pt idx="1021">
                  <c:v>1</c:v>
                </c:pt>
                <c:pt idx="1022">
                  <c:v>1</c:v>
                </c:pt>
                <c:pt idx="1023">
                  <c:v>1</c:v>
                </c:pt>
                <c:pt idx="1024">
                  <c:v>1</c:v>
                </c:pt>
                <c:pt idx="1025">
                  <c:v>1</c:v>
                </c:pt>
                <c:pt idx="1026">
                  <c:v>1</c:v>
                </c:pt>
                <c:pt idx="1027">
                  <c:v>1</c:v>
                </c:pt>
                <c:pt idx="1028">
                  <c:v>1</c:v>
                </c:pt>
                <c:pt idx="1029">
                  <c:v>1</c:v>
                </c:pt>
                <c:pt idx="1030">
                  <c:v>1</c:v>
                </c:pt>
                <c:pt idx="1031">
                  <c:v>1</c:v>
                </c:pt>
                <c:pt idx="1032">
                  <c:v>1</c:v>
                </c:pt>
                <c:pt idx="1033">
                  <c:v>1</c:v>
                </c:pt>
                <c:pt idx="1034">
                  <c:v>1</c:v>
                </c:pt>
                <c:pt idx="1035">
                  <c:v>1</c:v>
                </c:pt>
                <c:pt idx="1036">
                  <c:v>1</c:v>
                </c:pt>
                <c:pt idx="1037">
                  <c:v>1</c:v>
                </c:pt>
                <c:pt idx="1038">
                  <c:v>1</c:v>
                </c:pt>
                <c:pt idx="1039">
                  <c:v>1</c:v>
                </c:pt>
                <c:pt idx="1040">
                  <c:v>1</c:v>
                </c:pt>
                <c:pt idx="1041">
                  <c:v>1</c:v>
                </c:pt>
                <c:pt idx="1042">
                  <c:v>1</c:v>
                </c:pt>
                <c:pt idx="1043">
                  <c:v>0.93333333333333302</c:v>
                </c:pt>
                <c:pt idx="1044">
                  <c:v>1</c:v>
                </c:pt>
                <c:pt idx="1045">
                  <c:v>1</c:v>
                </c:pt>
                <c:pt idx="1046">
                  <c:v>0.92857142857142805</c:v>
                </c:pt>
                <c:pt idx="1047">
                  <c:v>1</c:v>
                </c:pt>
                <c:pt idx="1048">
                  <c:v>1</c:v>
                </c:pt>
                <c:pt idx="1049">
                  <c:v>1</c:v>
                </c:pt>
                <c:pt idx="1050">
                  <c:v>1</c:v>
                </c:pt>
                <c:pt idx="1051">
                  <c:v>1</c:v>
                </c:pt>
                <c:pt idx="1052">
                  <c:v>1</c:v>
                </c:pt>
                <c:pt idx="1053">
                  <c:v>1</c:v>
                </c:pt>
                <c:pt idx="1054">
                  <c:v>1</c:v>
                </c:pt>
                <c:pt idx="1055">
                  <c:v>1</c:v>
                </c:pt>
                <c:pt idx="1056">
                  <c:v>1</c:v>
                </c:pt>
                <c:pt idx="1057">
                  <c:v>1</c:v>
                </c:pt>
                <c:pt idx="1058">
                  <c:v>1</c:v>
                </c:pt>
                <c:pt idx="1059">
                  <c:v>1</c:v>
                </c:pt>
                <c:pt idx="1060">
                  <c:v>1</c:v>
                </c:pt>
                <c:pt idx="1061">
                  <c:v>1</c:v>
                </c:pt>
                <c:pt idx="1062">
                  <c:v>1</c:v>
                </c:pt>
                <c:pt idx="1063">
                  <c:v>1</c:v>
                </c:pt>
                <c:pt idx="1064">
                  <c:v>1</c:v>
                </c:pt>
                <c:pt idx="1065">
                  <c:v>1</c:v>
                </c:pt>
                <c:pt idx="1066">
                  <c:v>1</c:v>
                </c:pt>
                <c:pt idx="1067">
                  <c:v>1</c:v>
                </c:pt>
                <c:pt idx="1068">
                  <c:v>1</c:v>
                </c:pt>
                <c:pt idx="1069">
                  <c:v>1</c:v>
                </c:pt>
                <c:pt idx="1070">
                  <c:v>1</c:v>
                </c:pt>
                <c:pt idx="1071">
                  <c:v>1</c:v>
                </c:pt>
                <c:pt idx="1072">
                  <c:v>1</c:v>
                </c:pt>
                <c:pt idx="1073">
                  <c:v>1</c:v>
                </c:pt>
                <c:pt idx="1074">
                  <c:v>1</c:v>
                </c:pt>
                <c:pt idx="1075">
                  <c:v>1</c:v>
                </c:pt>
                <c:pt idx="1076">
                  <c:v>1</c:v>
                </c:pt>
                <c:pt idx="1077">
                  <c:v>1</c:v>
                </c:pt>
                <c:pt idx="1078">
                  <c:v>1</c:v>
                </c:pt>
                <c:pt idx="1079">
                  <c:v>1</c:v>
                </c:pt>
                <c:pt idx="1080">
                  <c:v>0.92857142857142805</c:v>
                </c:pt>
                <c:pt idx="1081">
                  <c:v>1</c:v>
                </c:pt>
                <c:pt idx="1082">
                  <c:v>1</c:v>
                </c:pt>
                <c:pt idx="1083">
                  <c:v>1</c:v>
                </c:pt>
                <c:pt idx="1084">
                  <c:v>1</c:v>
                </c:pt>
                <c:pt idx="1085">
                  <c:v>1</c:v>
                </c:pt>
                <c:pt idx="1086">
                  <c:v>1</c:v>
                </c:pt>
                <c:pt idx="1087">
                  <c:v>1</c:v>
                </c:pt>
                <c:pt idx="1088">
                  <c:v>1</c:v>
                </c:pt>
                <c:pt idx="1089">
                  <c:v>1</c:v>
                </c:pt>
                <c:pt idx="1090">
                  <c:v>1</c:v>
                </c:pt>
                <c:pt idx="1091">
                  <c:v>1</c:v>
                </c:pt>
                <c:pt idx="1092">
                  <c:v>1</c:v>
                </c:pt>
                <c:pt idx="1093">
                  <c:v>1</c:v>
                </c:pt>
                <c:pt idx="1094">
                  <c:v>1</c:v>
                </c:pt>
                <c:pt idx="1095">
                  <c:v>1</c:v>
                </c:pt>
                <c:pt idx="1096">
                  <c:v>1</c:v>
                </c:pt>
                <c:pt idx="1097">
                  <c:v>1</c:v>
                </c:pt>
                <c:pt idx="1098">
                  <c:v>1</c:v>
                </c:pt>
                <c:pt idx="1099">
                  <c:v>1</c:v>
                </c:pt>
                <c:pt idx="1100">
                  <c:v>1</c:v>
                </c:pt>
                <c:pt idx="1101">
                  <c:v>1</c:v>
                </c:pt>
                <c:pt idx="1102">
                  <c:v>1</c:v>
                </c:pt>
                <c:pt idx="1103">
                  <c:v>1</c:v>
                </c:pt>
                <c:pt idx="1104">
                  <c:v>1</c:v>
                </c:pt>
                <c:pt idx="1105">
                  <c:v>1</c:v>
                </c:pt>
                <c:pt idx="1106">
                  <c:v>1</c:v>
                </c:pt>
                <c:pt idx="1107">
                  <c:v>1</c:v>
                </c:pt>
                <c:pt idx="1108">
                  <c:v>1</c:v>
                </c:pt>
                <c:pt idx="1109">
                  <c:v>1</c:v>
                </c:pt>
                <c:pt idx="1110">
                  <c:v>1</c:v>
                </c:pt>
                <c:pt idx="1111">
                  <c:v>0.75</c:v>
                </c:pt>
                <c:pt idx="1112">
                  <c:v>0.25</c:v>
                </c:pt>
                <c:pt idx="1113">
                  <c:v>0.88888888888888795</c:v>
                </c:pt>
                <c:pt idx="1114">
                  <c:v>0.66666666666666596</c:v>
                </c:pt>
                <c:pt idx="1115">
                  <c:v>0.44444444444444398</c:v>
                </c:pt>
                <c:pt idx="1116">
                  <c:v>0.81818181818181801</c:v>
                </c:pt>
                <c:pt idx="1117">
                  <c:v>0.5</c:v>
                </c:pt>
                <c:pt idx="1118">
                  <c:v>0.66666666666666596</c:v>
                </c:pt>
                <c:pt idx="1119">
                  <c:v>1</c:v>
                </c:pt>
                <c:pt idx="1120">
                  <c:v>1</c:v>
                </c:pt>
                <c:pt idx="1121">
                  <c:v>1</c:v>
                </c:pt>
                <c:pt idx="1122">
                  <c:v>1</c:v>
                </c:pt>
                <c:pt idx="1123">
                  <c:v>1</c:v>
                </c:pt>
                <c:pt idx="1124">
                  <c:v>1</c:v>
                </c:pt>
                <c:pt idx="1125">
                  <c:v>0.8</c:v>
                </c:pt>
                <c:pt idx="1126">
                  <c:v>1</c:v>
                </c:pt>
                <c:pt idx="1127">
                  <c:v>0.81818181818181801</c:v>
                </c:pt>
                <c:pt idx="1128">
                  <c:v>0.75</c:v>
                </c:pt>
                <c:pt idx="1129">
                  <c:v>0.75</c:v>
                </c:pt>
                <c:pt idx="1130">
                  <c:v>0.83333333333333304</c:v>
                </c:pt>
                <c:pt idx="1131">
                  <c:v>0.83333333333333304</c:v>
                </c:pt>
                <c:pt idx="1132">
                  <c:v>1</c:v>
                </c:pt>
                <c:pt idx="1133">
                  <c:v>1</c:v>
                </c:pt>
                <c:pt idx="1134">
                  <c:v>0.71428571428571397</c:v>
                </c:pt>
                <c:pt idx="1135">
                  <c:v>1</c:v>
                </c:pt>
                <c:pt idx="1136">
                  <c:v>1</c:v>
                </c:pt>
                <c:pt idx="1137">
                  <c:v>1</c:v>
                </c:pt>
                <c:pt idx="1138">
                  <c:v>0.75</c:v>
                </c:pt>
                <c:pt idx="1139">
                  <c:v>0.5</c:v>
                </c:pt>
                <c:pt idx="1140">
                  <c:v>0.33333333333333298</c:v>
                </c:pt>
                <c:pt idx="1141">
                  <c:v>0.33333333333333298</c:v>
                </c:pt>
                <c:pt idx="1142">
                  <c:v>0.66666666666666596</c:v>
                </c:pt>
                <c:pt idx="1143">
                  <c:v>0.8</c:v>
                </c:pt>
                <c:pt idx="1144">
                  <c:v>0.5</c:v>
                </c:pt>
                <c:pt idx="1145">
                  <c:v>0.5</c:v>
                </c:pt>
                <c:pt idx="1146">
                  <c:v>0.7</c:v>
                </c:pt>
                <c:pt idx="1147">
                  <c:v>0.625</c:v>
                </c:pt>
                <c:pt idx="1148">
                  <c:v>0.5</c:v>
                </c:pt>
                <c:pt idx="1149">
                  <c:v>1</c:v>
                </c:pt>
                <c:pt idx="1150">
                  <c:v>0.90909090909090895</c:v>
                </c:pt>
                <c:pt idx="1151">
                  <c:v>1</c:v>
                </c:pt>
              </c:numCache>
            </c:numRef>
          </c:val>
          <c:smooth val="0"/>
          <c:extLst>
            <c:ext xmlns:c16="http://schemas.microsoft.com/office/drawing/2014/chart" uri="{C3380CC4-5D6E-409C-BE32-E72D297353CC}">
              <c16:uniqueId val="{00000000-9883-4421-AF55-0815EDC8D734}"/>
            </c:ext>
          </c:extLst>
        </c:ser>
        <c:dLbls>
          <c:showLegendKey val="0"/>
          <c:showVal val="0"/>
          <c:showCatName val="0"/>
          <c:showSerName val="0"/>
          <c:showPercent val="0"/>
          <c:showBubbleSize val="0"/>
        </c:dLbls>
        <c:smooth val="0"/>
        <c:axId val="338868191"/>
        <c:axId val="338875263"/>
      </c:lineChart>
      <c:catAx>
        <c:axId val="338868191"/>
        <c:scaling>
          <c:orientation val="minMax"/>
        </c:scaling>
        <c:delete val="0"/>
        <c:axPos val="b"/>
        <c:numFmt formatCode="m/d/yyyy\ h:mm"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38875263"/>
        <c:crosses val="autoZero"/>
        <c:auto val="0"/>
        <c:lblAlgn val="ctr"/>
        <c:lblOffset val="100"/>
        <c:noMultiLvlLbl val="0"/>
      </c:catAx>
      <c:valAx>
        <c:axId val="3388752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3886819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Simpson</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'20170'!$A$1:$A$288</c:f>
              <c:numCache>
                <c:formatCode>m/d/yyyy\ h:mm</c:formatCode>
                <c:ptCount val="288"/>
                <c:pt idx="0">
                  <c:v>43393.375</c:v>
                </c:pt>
                <c:pt idx="1">
                  <c:v>43393.378472222219</c:v>
                </c:pt>
                <c:pt idx="2">
                  <c:v>43393.381944444445</c:v>
                </c:pt>
                <c:pt idx="3">
                  <c:v>43393.385416666664</c:v>
                </c:pt>
                <c:pt idx="4">
                  <c:v>43393.388888888891</c:v>
                </c:pt>
                <c:pt idx="5">
                  <c:v>43393.392361111109</c:v>
                </c:pt>
                <c:pt idx="6">
                  <c:v>43393.395833333336</c:v>
                </c:pt>
                <c:pt idx="7">
                  <c:v>43393.399305555555</c:v>
                </c:pt>
                <c:pt idx="8">
                  <c:v>43393.402777777781</c:v>
                </c:pt>
                <c:pt idx="9">
                  <c:v>43393.40625</c:v>
                </c:pt>
                <c:pt idx="10">
                  <c:v>43393.409722222219</c:v>
                </c:pt>
                <c:pt idx="11">
                  <c:v>43393.413194444445</c:v>
                </c:pt>
                <c:pt idx="12">
                  <c:v>43393.416666666664</c:v>
                </c:pt>
                <c:pt idx="13">
                  <c:v>43393.420138888891</c:v>
                </c:pt>
                <c:pt idx="14">
                  <c:v>43393.423611111109</c:v>
                </c:pt>
                <c:pt idx="15">
                  <c:v>43393.427083333336</c:v>
                </c:pt>
                <c:pt idx="16">
                  <c:v>43393.430555555555</c:v>
                </c:pt>
                <c:pt idx="17">
                  <c:v>43393.434027777781</c:v>
                </c:pt>
                <c:pt idx="18">
                  <c:v>43393.4375</c:v>
                </c:pt>
                <c:pt idx="19">
                  <c:v>43393.440972222219</c:v>
                </c:pt>
                <c:pt idx="20">
                  <c:v>43393.444444444445</c:v>
                </c:pt>
                <c:pt idx="21">
                  <c:v>43393.447916666664</c:v>
                </c:pt>
                <c:pt idx="22">
                  <c:v>43393.451388888891</c:v>
                </c:pt>
                <c:pt idx="23">
                  <c:v>43393.454861111109</c:v>
                </c:pt>
                <c:pt idx="24">
                  <c:v>43393.458333333336</c:v>
                </c:pt>
                <c:pt idx="25">
                  <c:v>43393.461805555555</c:v>
                </c:pt>
                <c:pt idx="26">
                  <c:v>43393.465277777781</c:v>
                </c:pt>
                <c:pt idx="27">
                  <c:v>43393.46875</c:v>
                </c:pt>
                <c:pt idx="28">
                  <c:v>43393.472222222219</c:v>
                </c:pt>
                <c:pt idx="29">
                  <c:v>43393.475694444445</c:v>
                </c:pt>
                <c:pt idx="30">
                  <c:v>43393.479166666664</c:v>
                </c:pt>
                <c:pt idx="31">
                  <c:v>43393.482638888891</c:v>
                </c:pt>
                <c:pt idx="32">
                  <c:v>43393.486111111109</c:v>
                </c:pt>
                <c:pt idx="33">
                  <c:v>43393.489583333336</c:v>
                </c:pt>
                <c:pt idx="34">
                  <c:v>43393.493055555555</c:v>
                </c:pt>
                <c:pt idx="35">
                  <c:v>43393.496527777781</c:v>
                </c:pt>
                <c:pt idx="36">
                  <c:v>43393.5</c:v>
                </c:pt>
                <c:pt idx="37">
                  <c:v>43393.503472222219</c:v>
                </c:pt>
                <c:pt idx="38">
                  <c:v>43393.506944444445</c:v>
                </c:pt>
                <c:pt idx="39">
                  <c:v>43393.510416666664</c:v>
                </c:pt>
                <c:pt idx="40">
                  <c:v>43393.513888888891</c:v>
                </c:pt>
                <c:pt idx="41">
                  <c:v>43393.517361111109</c:v>
                </c:pt>
                <c:pt idx="42">
                  <c:v>43393.520833333336</c:v>
                </c:pt>
                <c:pt idx="43">
                  <c:v>43393.524305555555</c:v>
                </c:pt>
                <c:pt idx="44">
                  <c:v>43393.527777777781</c:v>
                </c:pt>
                <c:pt idx="45">
                  <c:v>43393.53125</c:v>
                </c:pt>
                <c:pt idx="46">
                  <c:v>43393.534722222219</c:v>
                </c:pt>
                <c:pt idx="47">
                  <c:v>43393.538194444445</c:v>
                </c:pt>
                <c:pt idx="48">
                  <c:v>43393.541666666664</c:v>
                </c:pt>
                <c:pt idx="49">
                  <c:v>43393.545138888891</c:v>
                </c:pt>
                <c:pt idx="50">
                  <c:v>43393.548611111109</c:v>
                </c:pt>
                <c:pt idx="51">
                  <c:v>43393.552083333336</c:v>
                </c:pt>
                <c:pt idx="52">
                  <c:v>43393.555555555555</c:v>
                </c:pt>
                <c:pt idx="53">
                  <c:v>43393.559027777781</c:v>
                </c:pt>
                <c:pt idx="54">
                  <c:v>43393.5625</c:v>
                </c:pt>
                <c:pt idx="55">
                  <c:v>43393.565972222219</c:v>
                </c:pt>
                <c:pt idx="56">
                  <c:v>43393.569444444445</c:v>
                </c:pt>
                <c:pt idx="57">
                  <c:v>43393.572916666664</c:v>
                </c:pt>
                <c:pt idx="58">
                  <c:v>43393.576388888891</c:v>
                </c:pt>
                <c:pt idx="59">
                  <c:v>43393.579861111109</c:v>
                </c:pt>
                <c:pt idx="60">
                  <c:v>43393.583333333336</c:v>
                </c:pt>
                <c:pt idx="61">
                  <c:v>43393.586805555555</c:v>
                </c:pt>
                <c:pt idx="62">
                  <c:v>43393.590277777781</c:v>
                </c:pt>
                <c:pt idx="63">
                  <c:v>43393.59375</c:v>
                </c:pt>
                <c:pt idx="64">
                  <c:v>43393.597222222219</c:v>
                </c:pt>
                <c:pt idx="65">
                  <c:v>43393.600694444445</c:v>
                </c:pt>
                <c:pt idx="66">
                  <c:v>43393.604166666664</c:v>
                </c:pt>
                <c:pt idx="67">
                  <c:v>43393.607638888891</c:v>
                </c:pt>
                <c:pt idx="68">
                  <c:v>43393.611111111109</c:v>
                </c:pt>
                <c:pt idx="69">
                  <c:v>43393.614583333336</c:v>
                </c:pt>
                <c:pt idx="70">
                  <c:v>43393.618055555555</c:v>
                </c:pt>
                <c:pt idx="71">
                  <c:v>43393.621527777781</c:v>
                </c:pt>
                <c:pt idx="72">
                  <c:v>43393.625</c:v>
                </c:pt>
                <c:pt idx="73">
                  <c:v>43393.628472222219</c:v>
                </c:pt>
                <c:pt idx="74">
                  <c:v>43393.631944444445</c:v>
                </c:pt>
                <c:pt idx="75">
                  <c:v>43393.635416666664</c:v>
                </c:pt>
                <c:pt idx="76">
                  <c:v>43393.638888888891</c:v>
                </c:pt>
                <c:pt idx="77">
                  <c:v>43393.642361111109</c:v>
                </c:pt>
                <c:pt idx="78">
                  <c:v>43393.645833333336</c:v>
                </c:pt>
                <c:pt idx="79">
                  <c:v>43393.649305555555</c:v>
                </c:pt>
                <c:pt idx="80">
                  <c:v>43393.652777777781</c:v>
                </c:pt>
                <c:pt idx="81">
                  <c:v>43393.65625</c:v>
                </c:pt>
                <c:pt idx="82">
                  <c:v>43393.659722222219</c:v>
                </c:pt>
                <c:pt idx="83">
                  <c:v>43393.663194444445</c:v>
                </c:pt>
                <c:pt idx="84">
                  <c:v>43393.666666666664</c:v>
                </c:pt>
                <c:pt idx="85">
                  <c:v>43393.670138888891</c:v>
                </c:pt>
                <c:pt idx="86">
                  <c:v>43393.673611111109</c:v>
                </c:pt>
                <c:pt idx="87">
                  <c:v>43393.677083333336</c:v>
                </c:pt>
                <c:pt idx="88">
                  <c:v>43393.680555555555</c:v>
                </c:pt>
                <c:pt idx="89">
                  <c:v>43393.684027777781</c:v>
                </c:pt>
                <c:pt idx="90">
                  <c:v>43393.6875</c:v>
                </c:pt>
                <c:pt idx="91">
                  <c:v>43393.690972222219</c:v>
                </c:pt>
                <c:pt idx="92">
                  <c:v>43393.694444444445</c:v>
                </c:pt>
                <c:pt idx="93">
                  <c:v>43393.697916666664</c:v>
                </c:pt>
                <c:pt idx="94">
                  <c:v>43393.701388888891</c:v>
                </c:pt>
                <c:pt idx="95">
                  <c:v>43393.704861111109</c:v>
                </c:pt>
                <c:pt idx="96">
                  <c:v>43393.708333333336</c:v>
                </c:pt>
                <c:pt idx="97">
                  <c:v>43393.711805555555</c:v>
                </c:pt>
                <c:pt idx="98">
                  <c:v>43393.715277777781</c:v>
                </c:pt>
                <c:pt idx="99">
                  <c:v>43393.71875</c:v>
                </c:pt>
                <c:pt idx="100">
                  <c:v>43393.722222222219</c:v>
                </c:pt>
                <c:pt idx="101">
                  <c:v>43393.725694444445</c:v>
                </c:pt>
                <c:pt idx="102">
                  <c:v>43393.729166666664</c:v>
                </c:pt>
                <c:pt idx="103">
                  <c:v>43393.732638888891</c:v>
                </c:pt>
                <c:pt idx="104">
                  <c:v>43393.736111111109</c:v>
                </c:pt>
                <c:pt idx="105">
                  <c:v>43393.739583333336</c:v>
                </c:pt>
                <c:pt idx="106">
                  <c:v>43393.743055555555</c:v>
                </c:pt>
                <c:pt idx="107">
                  <c:v>43393.746527777781</c:v>
                </c:pt>
                <c:pt idx="108">
                  <c:v>43393.75</c:v>
                </c:pt>
                <c:pt idx="109">
                  <c:v>43393.753472222219</c:v>
                </c:pt>
                <c:pt idx="110">
                  <c:v>43393.756944444445</c:v>
                </c:pt>
                <c:pt idx="111">
                  <c:v>43393.760416666664</c:v>
                </c:pt>
                <c:pt idx="112">
                  <c:v>43393.763888888891</c:v>
                </c:pt>
                <c:pt idx="113">
                  <c:v>43393.767361111109</c:v>
                </c:pt>
                <c:pt idx="114">
                  <c:v>43393.770833333336</c:v>
                </c:pt>
                <c:pt idx="115">
                  <c:v>43393.774305555555</c:v>
                </c:pt>
                <c:pt idx="116">
                  <c:v>43393.777777777781</c:v>
                </c:pt>
                <c:pt idx="117">
                  <c:v>43393.78125</c:v>
                </c:pt>
                <c:pt idx="118">
                  <c:v>43393.784722222219</c:v>
                </c:pt>
                <c:pt idx="119">
                  <c:v>43393.788194444445</c:v>
                </c:pt>
                <c:pt idx="120">
                  <c:v>43393.791666666664</c:v>
                </c:pt>
                <c:pt idx="121">
                  <c:v>43393.795138888891</c:v>
                </c:pt>
                <c:pt idx="122">
                  <c:v>43393.798611111109</c:v>
                </c:pt>
                <c:pt idx="123">
                  <c:v>43393.802083333336</c:v>
                </c:pt>
                <c:pt idx="124">
                  <c:v>43393.805555555555</c:v>
                </c:pt>
                <c:pt idx="125">
                  <c:v>43393.809027777781</c:v>
                </c:pt>
                <c:pt idx="126">
                  <c:v>43393.8125</c:v>
                </c:pt>
                <c:pt idx="127">
                  <c:v>43393.815972222219</c:v>
                </c:pt>
                <c:pt idx="128">
                  <c:v>43393.819444444445</c:v>
                </c:pt>
                <c:pt idx="129">
                  <c:v>43393.822916666664</c:v>
                </c:pt>
                <c:pt idx="130">
                  <c:v>43393.826388888891</c:v>
                </c:pt>
                <c:pt idx="131">
                  <c:v>43393.829861111109</c:v>
                </c:pt>
                <c:pt idx="132">
                  <c:v>43393.833333333336</c:v>
                </c:pt>
                <c:pt idx="133">
                  <c:v>43393.836805555555</c:v>
                </c:pt>
                <c:pt idx="134">
                  <c:v>43393.840277777781</c:v>
                </c:pt>
                <c:pt idx="135">
                  <c:v>43393.84375</c:v>
                </c:pt>
                <c:pt idx="136">
                  <c:v>43393.847222222219</c:v>
                </c:pt>
                <c:pt idx="137">
                  <c:v>43393.850694444445</c:v>
                </c:pt>
                <c:pt idx="138">
                  <c:v>43393.854166666664</c:v>
                </c:pt>
                <c:pt idx="139">
                  <c:v>43393.857638888891</c:v>
                </c:pt>
                <c:pt idx="140">
                  <c:v>43393.861111111109</c:v>
                </c:pt>
                <c:pt idx="141">
                  <c:v>43393.864583333336</c:v>
                </c:pt>
                <c:pt idx="142">
                  <c:v>43393.868055555555</c:v>
                </c:pt>
                <c:pt idx="143">
                  <c:v>43393.871527777781</c:v>
                </c:pt>
                <c:pt idx="144">
                  <c:v>43393.875</c:v>
                </c:pt>
                <c:pt idx="145">
                  <c:v>43393.878472222219</c:v>
                </c:pt>
                <c:pt idx="146">
                  <c:v>43393.881944444445</c:v>
                </c:pt>
                <c:pt idx="147">
                  <c:v>43393.885416666664</c:v>
                </c:pt>
                <c:pt idx="148">
                  <c:v>43393.888888888891</c:v>
                </c:pt>
                <c:pt idx="149">
                  <c:v>43393.892361111109</c:v>
                </c:pt>
                <c:pt idx="150">
                  <c:v>43393.895833333336</c:v>
                </c:pt>
                <c:pt idx="151">
                  <c:v>43393.899305555555</c:v>
                </c:pt>
                <c:pt idx="152">
                  <c:v>43393.902777777781</c:v>
                </c:pt>
                <c:pt idx="153">
                  <c:v>43393.90625</c:v>
                </c:pt>
                <c:pt idx="154">
                  <c:v>43393.909722222219</c:v>
                </c:pt>
                <c:pt idx="155">
                  <c:v>43393.913194444445</c:v>
                </c:pt>
                <c:pt idx="156">
                  <c:v>43393.916666666664</c:v>
                </c:pt>
                <c:pt idx="157">
                  <c:v>43393.920138888891</c:v>
                </c:pt>
                <c:pt idx="158">
                  <c:v>43393.923611111109</c:v>
                </c:pt>
                <c:pt idx="159">
                  <c:v>43393.927083333336</c:v>
                </c:pt>
                <c:pt idx="160">
                  <c:v>43393.930555555555</c:v>
                </c:pt>
                <c:pt idx="161">
                  <c:v>43393.934027777781</c:v>
                </c:pt>
                <c:pt idx="162">
                  <c:v>43393.9375</c:v>
                </c:pt>
                <c:pt idx="163">
                  <c:v>43393.940972222219</c:v>
                </c:pt>
                <c:pt idx="164">
                  <c:v>43393.944444444445</c:v>
                </c:pt>
                <c:pt idx="165">
                  <c:v>43393.947916666664</c:v>
                </c:pt>
                <c:pt idx="166">
                  <c:v>43393.951388888891</c:v>
                </c:pt>
                <c:pt idx="167">
                  <c:v>43393.954861111109</c:v>
                </c:pt>
                <c:pt idx="168">
                  <c:v>43393.958333333336</c:v>
                </c:pt>
                <c:pt idx="169">
                  <c:v>43393.961805555555</c:v>
                </c:pt>
                <c:pt idx="170">
                  <c:v>43393.965277777781</c:v>
                </c:pt>
                <c:pt idx="171">
                  <c:v>43393.96875</c:v>
                </c:pt>
                <c:pt idx="172">
                  <c:v>43393.972222222219</c:v>
                </c:pt>
                <c:pt idx="173">
                  <c:v>43393.975694444445</c:v>
                </c:pt>
                <c:pt idx="174">
                  <c:v>43393.979166666664</c:v>
                </c:pt>
                <c:pt idx="175">
                  <c:v>43393.982638888891</c:v>
                </c:pt>
                <c:pt idx="176">
                  <c:v>43393.986111111109</c:v>
                </c:pt>
                <c:pt idx="177">
                  <c:v>43393.989583333336</c:v>
                </c:pt>
                <c:pt idx="178">
                  <c:v>43393.993055555555</c:v>
                </c:pt>
                <c:pt idx="179">
                  <c:v>43393.996527777781</c:v>
                </c:pt>
                <c:pt idx="180">
                  <c:v>43394</c:v>
                </c:pt>
                <c:pt idx="181">
                  <c:v>43394.003472222219</c:v>
                </c:pt>
                <c:pt idx="182">
                  <c:v>43394.006944444445</c:v>
                </c:pt>
                <c:pt idx="183">
                  <c:v>43394.010416666664</c:v>
                </c:pt>
                <c:pt idx="184">
                  <c:v>43394.013888888891</c:v>
                </c:pt>
                <c:pt idx="185">
                  <c:v>43394.017361111109</c:v>
                </c:pt>
                <c:pt idx="186">
                  <c:v>43394.020833333336</c:v>
                </c:pt>
                <c:pt idx="187">
                  <c:v>43394.024305555555</c:v>
                </c:pt>
                <c:pt idx="188">
                  <c:v>43394.027777777781</c:v>
                </c:pt>
                <c:pt idx="189">
                  <c:v>43394.03125</c:v>
                </c:pt>
                <c:pt idx="190">
                  <c:v>43394.034722222219</c:v>
                </c:pt>
                <c:pt idx="191">
                  <c:v>43394.038194444445</c:v>
                </c:pt>
                <c:pt idx="192">
                  <c:v>43394.041666666664</c:v>
                </c:pt>
                <c:pt idx="193">
                  <c:v>43394.045138888891</c:v>
                </c:pt>
                <c:pt idx="194">
                  <c:v>43394.048611111109</c:v>
                </c:pt>
                <c:pt idx="195">
                  <c:v>43394.052083333336</c:v>
                </c:pt>
                <c:pt idx="196">
                  <c:v>43394.055555555555</c:v>
                </c:pt>
                <c:pt idx="197">
                  <c:v>43394.059027777781</c:v>
                </c:pt>
                <c:pt idx="198">
                  <c:v>43394.0625</c:v>
                </c:pt>
                <c:pt idx="199">
                  <c:v>43394.065972222219</c:v>
                </c:pt>
                <c:pt idx="200">
                  <c:v>43394.069444444445</c:v>
                </c:pt>
                <c:pt idx="201">
                  <c:v>43394.072916666664</c:v>
                </c:pt>
                <c:pt idx="202">
                  <c:v>43394.076388888891</c:v>
                </c:pt>
                <c:pt idx="203">
                  <c:v>43394.079861111109</c:v>
                </c:pt>
                <c:pt idx="204">
                  <c:v>43394.083333333336</c:v>
                </c:pt>
                <c:pt idx="205">
                  <c:v>43394.086805555555</c:v>
                </c:pt>
                <c:pt idx="206">
                  <c:v>43394.090277777781</c:v>
                </c:pt>
                <c:pt idx="207">
                  <c:v>43394.09375</c:v>
                </c:pt>
                <c:pt idx="208">
                  <c:v>43394.097222222219</c:v>
                </c:pt>
                <c:pt idx="209">
                  <c:v>43394.100694444445</c:v>
                </c:pt>
                <c:pt idx="210">
                  <c:v>43394.104166666664</c:v>
                </c:pt>
                <c:pt idx="211">
                  <c:v>43394.107638888891</c:v>
                </c:pt>
                <c:pt idx="212">
                  <c:v>43394.111111111109</c:v>
                </c:pt>
                <c:pt idx="213">
                  <c:v>43394.114583333336</c:v>
                </c:pt>
                <c:pt idx="214">
                  <c:v>43394.118055555555</c:v>
                </c:pt>
                <c:pt idx="215">
                  <c:v>43394.121527777781</c:v>
                </c:pt>
                <c:pt idx="216">
                  <c:v>43394.125</c:v>
                </c:pt>
                <c:pt idx="217">
                  <c:v>43394.128472222219</c:v>
                </c:pt>
                <c:pt idx="218">
                  <c:v>43394.131944444445</c:v>
                </c:pt>
                <c:pt idx="219">
                  <c:v>43394.135416666664</c:v>
                </c:pt>
                <c:pt idx="220">
                  <c:v>43394.138888888891</c:v>
                </c:pt>
                <c:pt idx="221">
                  <c:v>43394.142361111109</c:v>
                </c:pt>
                <c:pt idx="222">
                  <c:v>43394.145833333336</c:v>
                </c:pt>
                <c:pt idx="223">
                  <c:v>43394.149305555555</c:v>
                </c:pt>
                <c:pt idx="224">
                  <c:v>43394.152777777781</c:v>
                </c:pt>
                <c:pt idx="225">
                  <c:v>43394.15625</c:v>
                </c:pt>
                <c:pt idx="226">
                  <c:v>43394.159722222219</c:v>
                </c:pt>
                <c:pt idx="227">
                  <c:v>43394.163194444445</c:v>
                </c:pt>
                <c:pt idx="228">
                  <c:v>43394.166666666664</c:v>
                </c:pt>
                <c:pt idx="229">
                  <c:v>43394.170138888891</c:v>
                </c:pt>
                <c:pt idx="230">
                  <c:v>43394.173611111109</c:v>
                </c:pt>
                <c:pt idx="231">
                  <c:v>43394.177083333336</c:v>
                </c:pt>
                <c:pt idx="232">
                  <c:v>43394.180555555555</c:v>
                </c:pt>
                <c:pt idx="233">
                  <c:v>43394.184027777781</c:v>
                </c:pt>
                <c:pt idx="234">
                  <c:v>43394.1875</c:v>
                </c:pt>
                <c:pt idx="235">
                  <c:v>43394.190972222219</c:v>
                </c:pt>
                <c:pt idx="236">
                  <c:v>43394.194444444445</c:v>
                </c:pt>
                <c:pt idx="237">
                  <c:v>43394.197916666664</c:v>
                </c:pt>
                <c:pt idx="238">
                  <c:v>43394.201388888891</c:v>
                </c:pt>
                <c:pt idx="239">
                  <c:v>43394.204861111109</c:v>
                </c:pt>
                <c:pt idx="240">
                  <c:v>43394.208333333336</c:v>
                </c:pt>
                <c:pt idx="241">
                  <c:v>43394.211805555555</c:v>
                </c:pt>
                <c:pt idx="242">
                  <c:v>43394.215277777781</c:v>
                </c:pt>
                <c:pt idx="243">
                  <c:v>43394.21875</c:v>
                </c:pt>
                <c:pt idx="244">
                  <c:v>43394.222222222219</c:v>
                </c:pt>
                <c:pt idx="245">
                  <c:v>43394.225694444445</c:v>
                </c:pt>
                <c:pt idx="246">
                  <c:v>43394.229166666664</c:v>
                </c:pt>
                <c:pt idx="247">
                  <c:v>43394.232638888891</c:v>
                </c:pt>
                <c:pt idx="248">
                  <c:v>43394.236111111109</c:v>
                </c:pt>
                <c:pt idx="249">
                  <c:v>43394.239583333336</c:v>
                </c:pt>
                <c:pt idx="250">
                  <c:v>43394.243055555555</c:v>
                </c:pt>
                <c:pt idx="251">
                  <c:v>43394.246527777781</c:v>
                </c:pt>
                <c:pt idx="252">
                  <c:v>43394.25</c:v>
                </c:pt>
                <c:pt idx="253">
                  <c:v>43394.253472222219</c:v>
                </c:pt>
                <c:pt idx="254">
                  <c:v>43394.256944444445</c:v>
                </c:pt>
                <c:pt idx="255">
                  <c:v>43394.260416666664</c:v>
                </c:pt>
                <c:pt idx="256">
                  <c:v>43394.263888888891</c:v>
                </c:pt>
                <c:pt idx="257">
                  <c:v>43394.267361111109</c:v>
                </c:pt>
                <c:pt idx="258">
                  <c:v>43394.270833333336</c:v>
                </c:pt>
                <c:pt idx="259">
                  <c:v>43394.274305555555</c:v>
                </c:pt>
                <c:pt idx="260">
                  <c:v>43394.277777777781</c:v>
                </c:pt>
                <c:pt idx="261">
                  <c:v>43394.28125</c:v>
                </c:pt>
                <c:pt idx="262">
                  <c:v>43394.284722222219</c:v>
                </c:pt>
                <c:pt idx="263">
                  <c:v>43394.288194444445</c:v>
                </c:pt>
                <c:pt idx="264">
                  <c:v>43394.291666666664</c:v>
                </c:pt>
                <c:pt idx="265">
                  <c:v>43394.295138888891</c:v>
                </c:pt>
                <c:pt idx="266">
                  <c:v>43394.298611111109</c:v>
                </c:pt>
                <c:pt idx="267">
                  <c:v>43394.302083333336</c:v>
                </c:pt>
                <c:pt idx="268">
                  <c:v>43394.305555555555</c:v>
                </c:pt>
                <c:pt idx="269">
                  <c:v>43394.309027777781</c:v>
                </c:pt>
                <c:pt idx="270">
                  <c:v>43394.3125</c:v>
                </c:pt>
                <c:pt idx="271">
                  <c:v>43394.315972222219</c:v>
                </c:pt>
                <c:pt idx="272">
                  <c:v>43394.319444444445</c:v>
                </c:pt>
                <c:pt idx="273">
                  <c:v>43394.322916666664</c:v>
                </c:pt>
                <c:pt idx="274">
                  <c:v>43394.326388888891</c:v>
                </c:pt>
                <c:pt idx="275">
                  <c:v>43394.329861111109</c:v>
                </c:pt>
                <c:pt idx="276">
                  <c:v>43394.333333333336</c:v>
                </c:pt>
                <c:pt idx="277">
                  <c:v>43394.336805555555</c:v>
                </c:pt>
                <c:pt idx="278">
                  <c:v>43394.340277777781</c:v>
                </c:pt>
                <c:pt idx="279">
                  <c:v>43394.34375</c:v>
                </c:pt>
                <c:pt idx="280">
                  <c:v>43394.347222222219</c:v>
                </c:pt>
                <c:pt idx="281">
                  <c:v>43394.350694444445</c:v>
                </c:pt>
                <c:pt idx="282">
                  <c:v>43394.354166666664</c:v>
                </c:pt>
                <c:pt idx="283">
                  <c:v>43394.357638888891</c:v>
                </c:pt>
                <c:pt idx="284">
                  <c:v>43394.361111111109</c:v>
                </c:pt>
                <c:pt idx="285">
                  <c:v>43394.364583333336</c:v>
                </c:pt>
                <c:pt idx="286">
                  <c:v>43394.368055555555</c:v>
                </c:pt>
                <c:pt idx="287">
                  <c:v>43394.371527777781</c:v>
                </c:pt>
              </c:numCache>
            </c:numRef>
          </c:cat>
          <c:val>
            <c:numRef>
              <c:f>'20170'!$B$1:$B$288</c:f>
              <c:numCache>
                <c:formatCode>General</c:formatCode>
                <c:ptCount val="28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1</c:v>
                </c:pt>
                <c:pt idx="38">
                  <c:v>0.6</c:v>
                </c:pt>
                <c:pt idx="39">
                  <c:v>1</c:v>
                </c:pt>
                <c:pt idx="40">
                  <c:v>1</c:v>
                </c:pt>
                <c:pt idx="41">
                  <c:v>1</c:v>
                </c:pt>
                <c:pt idx="42">
                  <c:v>1</c:v>
                </c:pt>
                <c:pt idx="43">
                  <c:v>1</c:v>
                </c:pt>
                <c:pt idx="44">
                  <c:v>1</c:v>
                </c:pt>
                <c:pt idx="45">
                  <c:v>1</c:v>
                </c:pt>
                <c:pt idx="46">
                  <c:v>1</c:v>
                </c:pt>
                <c:pt idx="47">
                  <c:v>0.71428571428571397</c:v>
                </c:pt>
                <c:pt idx="48">
                  <c:v>1</c:v>
                </c:pt>
                <c:pt idx="49">
                  <c:v>0.75</c:v>
                </c:pt>
                <c:pt idx="50">
                  <c:v>0.25</c:v>
                </c:pt>
                <c:pt idx="51">
                  <c:v>0.42857142857142799</c:v>
                </c:pt>
                <c:pt idx="52">
                  <c:v>0.71428571428571397</c:v>
                </c:pt>
                <c:pt idx="53">
                  <c:v>0.2</c:v>
                </c:pt>
                <c:pt idx="54">
                  <c:v>1</c:v>
                </c:pt>
                <c:pt idx="55">
                  <c:v>1</c:v>
                </c:pt>
                <c:pt idx="56">
                  <c:v>0.75</c:v>
                </c:pt>
                <c:pt idx="57">
                  <c:v>0.5</c:v>
                </c:pt>
                <c:pt idx="58">
                  <c:v>0.2</c:v>
                </c:pt>
                <c:pt idx="59">
                  <c:v>0.2</c:v>
                </c:pt>
                <c:pt idx="60">
                  <c:v>1</c:v>
                </c:pt>
                <c:pt idx="61">
                  <c:v>0.75</c:v>
                </c:pt>
                <c:pt idx="62">
                  <c:v>1</c:v>
                </c:pt>
                <c:pt idx="63">
                  <c:v>0.2</c:v>
                </c:pt>
                <c:pt idx="64">
                  <c:v>1</c:v>
                </c:pt>
                <c:pt idx="65">
                  <c:v>1</c:v>
                </c:pt>
                <c:pt idx="66">
                  <c:v>1</c:v>
                </c:pt>
                <c:pt idx="67">
                  <c:v>1</c:v>
                </c:pt>
                <c:pt idx="68">
                  <c:v>0.5</c:v>
                </c:pt>
                <c:pt idx="69">
                  <c:v>1</c:v>
                </c:pt>
                <c:pt idx="70">
                  <c:v>1</c:v>
                </c:pt>
                <c:pt idx="71">
                  <c:v>1</c:v>
                </c:pt>
                <c:pt idx="72">
                  <c:v>1</c:v>
                </c:pt>
                <c:pt idx="73">
                  <c:v>0.90909090909090895</c:v>
                </c:pt>
                <c:pt idx="74">
                  <c:v>0.72727272727272696</c:v>
                </c:pt>
                <c:pt idx="75">
                  <c:v>1</c:v>
                </c:pt>
                <c:pt idx="76">
                  <c:v>1</c:v>
                </c:pt>
                <c:pt idx="77">
                  <c:v>1</c:v>
                </c:pt>
                <c:pt idx="78">
                  <c:v>1</c:v>
                </c:pt>
                <c:pt idx="79">
                  <c:v>1</c:v>
                </c:pt>
                <c:pt idx="80">
                  <c:v>1</c:v>
                </c:pt>
                <c:pt idx="81">
                  <c:v>1</c:v>
                </c:pt>
                <c:pt idx="82">
                  <c:v>1</c:v>
                </c:pt>
                <c:pt idx="83">
                  <c:v>0.75</c:v>
                </c:pt>
                <c:pt idx="84">
                  <c:v>0.28571428571428498</c:v>
                </c:pt>
                <c:pt idx="85">
                  <c:v>0.42857142857142799</c:v>
                </c:pt>
                <c:pt idx="86">
                  <c:v>0.57142857142857095</c:v>
                </c:pt>
                <c:pt idx="87">
                  <c:v>0.33333333333333298</c:v>
                </c:pt>
                <c:pt idx="88">
                  <c:v>0.83333333333333304</c:v>
                </c:pt>
                <c:pt idx="89">
                  <c:v>0.8</c:v>
                </c:pt>
                <c:pt idx="90">
                  <c:v>0.8</c:v>
                </c:pt>
                <c:pt idx="91">
                  <c:v>0.9</c:v>
                </c:pt>
                <c:pt idx="92">
                  <c:v>1</c:v>
                </c:pt>
                <c:pt idx="93">
                  <c:v>1</c:v>
                </c:pt>
                <c:pt idx="94">
                  <c:v>1</c:v>
                </c:pt>
                <c:pt idx="95">
                  <c:v>0.85714285714285698</c:v>
                </c:pt>
                <c:pt idx="96">
                  <c:v>1</c:v>
                </c:pt>
                <c:pt idx="97">
                  <c:v>1</c:v>
                </c:pt>
                <c:pt idx="98">
                  <c:v>1</c:v>
                </c:pt>
                <c:pt idx="99">
                  <c:v>1</c:v>
                </c:pt>
                <c:pt idx="100">
                  <c:v>0.75</c:v>
                </c:pt>
                <c:pt idx="101">
                  <c:v>0.75</c:v>
                </c:pt>
                <c:pt idx="102">
                  <c:v>1</c:v>
                </c:pt>
                <c:pt idx="103">
                  <c:v>0.16666666666666599</c:v>
                </c:pt>
                <c:pt idx="104">
                  <c:v>0.16666666666666599</c:v>
                </c:pt>
                <c:pt idx="105">
                  <c:v>1</c:v>
                </c:pt>
                <c:pt idx="106">
                  <c:v>0.75</c:v>
                </c:pt>
                <c:pt idx="107">
                  <c:v>1</c:v>
                </c:pt>
                <c:pt idx="108">
                  <c:v>1</c:v>
                </c:pt>
                <c:pt idx="109">
                  <c:v>0.66666666666666596</c:v>
                </c:pt>
                <c:pt idx="110">
                  <c:v>1</c:v>
                </c:pt>
                <c:pt idx="111">
                  <c:v>1</c:v>
                </c:pt>
                <c:pt idx="112">
                  <c:v>0.875</c:v>
                </c:pt>
                <c:pt idx="113">
                  <c:v>1</c:v>
                </c:pt>
                <c:pt idx="114">
                  <c:v>1</c:v>
                </c:pt>
                <c:pt idx="115">
                  <c:v>1</c:v>
                </c:pt>
                <c:pt idx="116">
                  <c:v>1</c:v>
                </c:pt>
                <c:pt idx="117">
                  <c:v>1</c:v>
                </c:pt>
                <c:pt idx="118">
                  <c:v>1</c:v>
                </c:pt>
                <c:pt idx="119">
                  <c:v>1</c:v>
                </c:pt>
                <c:pt idx="120">
                  <c:v>1</c:v>
                </c:pt>
                <c:pt idx="121">
                  <c:v>1</c:v>
                </c:pt>
                <c:pt idx="122">
                  <c:v>1</c:v>
                </c:pt>
                <c:pt idx="123">
                  <c:v>1</c:v>
                </c:pt>
                <c:pt idx="124">
                  <c:v>1</c:v>
                </c:pt>
                <c:pt idx="125">
                  <c:v>1</c:v>
                </c:pt>
                <c:pt idx="126">
                  <c:v>1</c:v>
                </c:pt>
                <c:pt idx="127">
                  <c:v>1</c:v>
                </c:pt>
                <c:pt idx="128">
                  <c:v>1</c:v>
                </c:pt>
                <c:pt idx="129">
                  <c:v>1</c:v>
                </c:pt>
                <c:pt idx="130">
                  <c:v>1</c:v>
                </c:pt>
                <c:pt idx="131">
                  <c:v>1</c:v>
                </c:pt>
                <c:pt idx="132">
                  <c:v>1</c:v>
                </c:pt>
                <c:pt idx="133">
                  <c:v>1</c:v>
                </c:pt>
                <c:pt idx="134">
                  <c:v>1</c:v>
                </c:pt>
                <c:pt idx="135">
                  <c:v>0.85714285714285698</c:v>
                </c:pt>
                <c:pt idx="136">
                  <c:v>0.55555555555555503</c:v>
                </c:pt>
                <c:pt idx="137">
                  <c:v>0.33333333333333298</c:v>
                </c:pt>
                <c:pt idx="138">
                  <c:v>1</c:v>
                </c:pt>
                <c:pt idx="139">
                  <c:v>1</c:v>
                </c:pt>
                <c:pt idx="140">
                  <c:v>1</c:v>
                </c:pt>
                <c:pt idx="141">
                  <c:v>1</c:v>
                </c:pt>
                <c:pt idx="142">
                  <c:v>1</c:v>
                </c:pt>
                <c:pt idx="143">
                  <c:v>1</c:v>
                </c:pt>
                <c:pt idx="144">
                  <c:v>1</c:v>
                </c:pt>
                <c:pt idx="145">
                  <c:v>0.75</c:v>
                </c:pt>
                <c:pt idx="146">
                  <c:v>1</c:v>
                </c:pt>
                <c:pt idx="147">
                  <c:v>1</c:v>
                </c:pt>
                <c:pt idx="148">
                  <c:v>0.75</c:v>
                </c:pt>
                <c:pt idx="149">
                  <c:v>1</c:v>
                </c:pt>
                <c:pt idx="150">
                  <c:v>1</c:v>
                </c:pt>
                <c:pt idx="151">
                  <c:v>1</c:v>
                </c:pt>
                <c:pt idx="152">
                  <c:v>0.22222222222222199</c:v>
                </c:pt>
                <c:pt idx="153">
                  <c:v>1</c:v>
                </c:pt>
                <c:pt idx="154">
                  <c:v>1</c:v>
                </c:pt>
                <c:pt idx="155">
                  <c:v>1</c:v>
                </c:pt>
                <c:pt idx="156">
                  <c:v>1</c:v>
                </c:pt>
                <c:pt idx="157">
                  <c:v>1</c:v>
                </c:pt>
                <c:pt idx="158">
                  <c:v>1</c:v>
                </c:pt>
                <c:pt idx="159">
                  <c:v>1</c:v>
                </c:pt>
                <c:pt idx="160">
                  <c:v>1</c:v>
                </c:pt>
                <c:pt idx="161">
                  <c:v>1</c:v>
                </c:pt>
                <c:pt idx="162">
                  <c:v>1</c:v>
                </c:pt>
                <c:pt idx="163">
                  <c:v>1</c:v>
                </c:pt>
                <c:pt idx="164">
                  <c:v>1</c:v>
                </c:pt>
                <c:pt idx="165">
                  <c:v>1</c:v>
                </c:pt>
                <c:pt idx="166">
                  <c:v>1</c:v>
                </c:pt>
                <c:pt idx="167">
                  <c:v>1</c:v>
                </c:pt>
                <c:pt idx="168">
                  <c:v>1</c:v>
                </c:pt>
                <c:pt idx="169">
                  <c:v>1</c:v>
                </c:pt>
                <c:pt idx="170">
                  <c:v>1</c:v>
                </c:pt>
                <c:pt idx="171">
                  <c:v>1</c:v>
                </c:pt>
                <c:pt idx="172">
                  <c:v>1</c:v>
                </c:pt>
                <c:pt idx="173">
                  <c:v>0.5</c:v>
                </c:pt>
                <c:pt idx="174">
                  <c:v>1</c:v>
                </c:pt>
                <c:pt idx="175">
                  <c:v>1</c:v>
                </c:pt>
                <c:pt idx="176">
                  <c:v>0.71428571428571397</c:v>
                </c:pt>
                <c:pt idx="177">
                  <c:v>1</c:v>
                </c:pt>
                <c:pt idx="178">
                  <c:v>0.75</c:v>
                </c:pt>
                <c:pt idx="179">
                  <c:v>1</c:v>
                </c:pt>
                <c:pt idx="180">
                  <c:v>0.6</c:v>
                </c:pt>
                <c:pt idx="181">
                  <c:v>1</c:v>
                </c:pt>
                <c:pt idx="182">
                  <c:v>1</c:v>
                </c:pt>
                <c:pt idx="183">
                  <c:v>0.55555555555555503</c:v>
                </c:pt>
                <c:pt idx="184">
                  <c:v>0.8</c:v>
                </c:pt>
                <c:pt idx="185">
                  <c:v>1</c:v>
                </c:pt>
                <c:pt idx="186">
                  <c:v>1</c:v>
                </c:pt>
                <c:pt idx="187">
                  <c:v>0.875</c:v>
                </c:pt>
                <c:pt idx="188">
                  <c:v>0.25</c:v>
                </c:pt>
                <c:pt idx="189">
                  <c:v>0.45454545454545398</c:v>
                </c:pt>
                <c:pt idx="190">
                  <c:v>1</c:v>
                </c:pt>
                <c:pt idx="191">
                  <c:v>1</c:v>
                </c:pt>
                <c:pt idx="192">
                  <c:v>1</c:v>
                </c:pt>
                <c:pt idx="193">
                  <c:v>0.77777777777777701</c:v>
                </c:pt>
                <c:pt idx="194">
                  <c:v>1</c:v>
                </c:pt>
                <c:pt idx="195">
                  <c:v>1</c:v>
                </c:pt>
                <c:pt idx="196">
                  <c:v>1</c:v>
                </c:pt>
                <c:pt idx="197">
                  <c:v>1</c:v>
                </c:pt>
                <c:pt idx="198">
                  <c:v>1</c:v>
                </c:pt>
                <c:pt idx="199">
                  <c:v>1</c:v>
                </c:pt>
                <c:pt idx="200">
                  <c:v>1</c:v>
                </c:pt>
                <c:pt idx="201">
                  <c:v>1</c:v>
                </c:pt>
                <c:pt idx="202">
                  <c:v>1</c:v>
                </c:pt>
                <c:pt idx="203">
                  <c:v>1</c:v>
                </c:pt>
                <c:pt idx="204">
                  <c:v>1</c:v>
                </c:pt>
                <c:pt idx="205">
                  <c:v>1</c:v>
                </c:pt>
                <c:pt idx="206">
                  <c:v>1</c:v>
                </c:pt>
                <c:pt idx="207">
                  <c:v>1</c:v>
                </c:pt>
                <c:pt idx="208">
                  <c:v>1</c:v>
                </c:pt>
                <c:pt idx="209">
                  <c:v>1</c:v>
                </c:pt>
                <c:pt idx="210">
                  <c:v>1</c:v>
                </c:pt>
                <c:pt idx="211">
                  <c:v>1</c:v>
                </c:pt>
                <c:pt idx="212">
                  <c:v>1</c:v>
                </c:pt>
                <c:pt idx="213">
                  <c:v>1</c:v>
                </c:pt>
                <c:pt idx="214">
                  <c:v>1</c:v>
                </c:pt>
                <c:pt idx="215">
                  <c:v>1</c:v>
                </c:pt>
                <c:pt idx="216">
                  <c:v>1</c:v>
                </c:pt>
                <c:pt idx="217">
                  <c:v>1</c:v>
                </c:pt>
                <c:pt idx="218">
                  <c:v>1</c:v>
                </c:pt>
                <c:pt idx="219">
                  <c:v>1</c:v>
                </c:pt>
                <c:pt idx="220">
                  <c:v>1</c:v>
                </c:pt>
                <c:pt idx="221">
                  <c:v>1</c:v>
                </c:pt>
                <c:pt idx="222">
                  <c:v>1</c:v>
                </c:pt>
                <c:pt idx="223">
                  <c:v>1</c:v>
                </c:pt>
                <c:pt idx="224">
                  <c:v>1</c:v>
                </c:pt>
                <c:pt idx="225">
                  <c:v>1</c:v>
                </c:pt>
                <c:pt idx="226">
                  <c:v>1</c:v>
                </c:pt>
                <c:pt idx="227">
                  <c:v>1</c:v>
                </c:pt>
                <c:pt idx="228">
                  <c:v>1</c:v>
                </c:pt>
                <c:pt idx="229">
                  <c:v>1</c:v>
                </c:pt>
                <c:pt idx="230">
                  <c:v>1</c:v>
                </c:pt>
                <c:pt idx="231">
                  <c:v>1</c:v>
                </c:pt>
                <c:pt idx="232">
                  <c:v>1</c:v>
                </c:pt>
                <c:pt idx="233">
                  <c:v>1</c:v>
                </c:pt>
                <c:pt idx="234">
                  <c:v>1</c:v>
                </c:pt>
                <c:pt idx="235">
                  <c:v>1</c:v>
                </c:pt>
                <c:pt idx="236">
                  <c:v>1</c:v>
                </c:pt>
                <c:pt idx="237">
                  <c:v>1</c:v>
                </c:pt>
                <c:pt idx="238">
                  <c:v>1</c:v>
                </c:pt>
                <c:pt idx="239">
                  <c:v>0.22222222222222199</c:v>
                </c:pt>
                <c:pt idx="240">
                  <c:v>0.11111111111111099</c:v>
                </c:pt>
                <c:pt idx="241">
                  <c:v>0.88888888888888795</c:v>
                </c:pt>
                <c:pt idx="242">
                  <c:v>0.22222222222222199</c:v>
                </c:pt>
                <c:pt idx="243">
                  <c:v>1</c:v>
                </c:pt>
                <c:pt idx="244">
                  <c:v>1</c:v>
                </c:pt>
                <c:pt idx="245">
                  <c:v>1</c:v>
                </c:pt>
                <c:pt idx="246">
                  <c:v>1</c:v>
                </c:pt>
                <c:pt idx="247">
                  <c:v>1</c:v>
                </c:pt>
                <c:pt idx="248">
                  <c:v>1</c:v>
                </c:pt>
                <c:pt idx="249">
                  <c:v>1</c:v>
                </c:pt>
                <c:pt idx="250">
                  <c:v>1</c:v>
                </c:pt>
                <c:pt idx="251">
                  <c:v>1</c:v>
                </c:pt>
                <c:pt idx="252">
                  <c:v>1</c:v>
                </c:pt>
                <c:pt idx="253">
                  <c:v>1</c:v>
                </c:pt>
                <c:pt idx="254">
                  <c:v>1</c:v>
                </c:pt>
                <c:pt idx="255">
                  <c:v>0.5</c:v>
                </c:pt>
                <c:pt idx="256">
                  <c:v>1</c:v>
                </c:pt>
                <c:pt idx="257">
                  <c:v>1</c:v>
                </c:pt>
                <c:pt idx="258">
                  <c:v>1</c:v>
                </c:pt>
                <c:pt idx="259">
                  <c:v>0.83333333333333304</c:v>
                </c:pt>
                <c:pt idx="260">
                  <c:v>0.66666666666666596</c:v>
                </c:pt>
                <c:pt idx="261">
                  <c:v>0.875</c:v>
                </c:pt>
                <c:pt idx="262">
                  <c:v>0.8</c:v>
                </c:pt>
                <c:pt idx="263">
                  <c:v>1</c:v>
                </c:pt>
                <c:pt idx="264">
                  <c:v>0.88888888888888795</c:v>
                </c:pt>
                <c:pt idx="265">
                  <c:v>1</c:v>
                </c:pt>
                <c:pt idx="266">
                  <c:v>1</c:v>
                </c:pt>
                <c:pt idx="267">
                  <c:v>1</c:v>
                </c:pt>
                <c:pt idx="268">
                  <c:v>1</c:v>
                </c:pt>
                <c:pt idx="269">
                  <c:v>1</c:v>
                </c:pt>
                <c:pt idx="270">
                  <c:v>1</c:v>
                </c:pt>
                <c:pt idx="271">
                  <c:v>1</c:v>
                </c:pt>
                <c:pt idx="272">
                  <c:v>0.88888888888888795</c:v>
                </c:pt>
                <c:pt idx="273">
                  <c:v>0.88888888888888795</c:v>
                </c:pt>
                <c:pt idx="274">
                  <c:v>1</c:v>
                </c:pt>
                <c:pt idx="275">
                  <c:v>1</c:v>
                </c:pt>
                <c:pt idx="276">
                  <c:v>1</c:v>
                </c:pt>
                <c:pt idx="277">
                  <c:v>1</c:v>
                </c:pt>
                <c:pt idx="278">
                  <c:v>1</c:v>
                </c:pt>
                <c:pt idx="279">
                  <c:v>0.875</c:v>
                </c:pt>
                <c:pt idx="280">
                  <c:v>0.5</c:v>
                </c:pt>
                <c:pt idx="281">
                  <c:v>0.5</c:v>
                </c:pt>
                <c:pt idx="282">
                  <c:v>0.6</c:v>
                </c:pt>
                <c:pt idx="283">
                  <c:v>0.2</c:v>
                </c:pt>
                <c:pt idx="284">
                  <c:v>0.33333333333333298</c:v>
                </c:pt>
                <c:pt idx="285">
                  <c:v>0.72727272727272696</c:v>
                </c:pt>
                <c:pt idx="286">
                  <c:v>0.375</c:v>
                </c:pt>
                <c:pt idx="287">
                  <c:v>0.5</c:v>
                </c:pt>
              </c:numCache>
            </c:numRef>
          </c:val>
          <c:smooth val="0"/>
          <c:extLst>
            <c:ext xmlns:c16="http://schemas.microsoft.com/office/drawing/2014/chart" uri="{C3380CC4-5D6E-409C-BE32-E72D297353CC}">
              <c16:uniqueId val="{00000000-0B4C-4551-A150-7FBDCB1A32EF}"/>
            </c:ext>
          </c:extLst>
        </c:ser>
        <c:dLbls>
          <c:showLegendKey val="0"/>
          <c:showVal val="0"/>
          <c:showCatName val="0"/>
          <c:showSerName val="0"/>
          <c:showPercent val="0"/>
          <c:showBubbleSize val="0"/>
        </c:dLbls>
        <c:smooth val="0"/>
        <c:axId val="907815791"/>
        <c:axId val="907813295"/>
      </c:lineChart>
      <c:catAx>
        <c:axId val="907815791"/>
        <c:scaling>
          <c:orientation val="minMax"/>
        </c:scaling>
        <c:delete val="1"/>
        <c:axPos val="b"/>
        <c:numFmt formatCode="m/d/yyyy\ h:mm" sourceLinked="1"/>
        <c:majorTickMark val="out"/>
        <c:minorTickMark val="none"/>
        <c:tickLblPos val="nextTo"/>
        <c:crossAx val="907813295"/>
        <c:crosses val="autoZero"/>
        <c:auto val="0"/>
        <c:lblAlgn val="ctr"/>
        <c:lblOffset val="100"/>
        <c:noMultiLvlLbl val="0"/>
      </c:catAx>
      <c:valAx>
        <c:axId val="907813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90781579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Change</a:t>
            </a:r>
            <a:r>
              <a:rPr lang="en-US" altLang="ja-JP" baseline="0"/>
              <a:t> point</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'20170'!$A$1:$A$288</c:f>
              <c:numCache>
                <c:formatCode>m/d/yyyy\ h:mm</c:formatCode>
                <c:ptCount val="288"/>
                <c:pt idx="0">
                  <c:v>43393.375</c:v>
                </c:pt>
                <c:pt idx="1">
                  <c:v>43393.378472222219</c:v>
                </c:pt>
                <c:pt idx="2">
                  <c:v>43393.381944444445</c:v>
                </c:pt>
                <c:pt idx="3">
                  <c:v>43393.385416666664</c:v>
                </c:pt>
                <c:pt idx="4">
                  <c:v>43393.388888888891</c:v>
                </c:pt>
                <c:pt idx="5">
                  <c:v>43393.392361111109</c:v>
                </c:pt>
                <c:pt idx="6">
                  <c:v>43393.395833333336</c:v>
                </c:pt>
                <c:pt idx="7">
                  <c:v>43393.399305555555</c:v>
                </c:pt>
                <c:pt idx="8">
                  <c:v>43393.402777777781</c:v>
                </c:pt>
                <c:pt idx="9">
                  <c:v>43393.40625</c:v>
                </c:pt>
                <c:pt idx="10">
                  <c:v>43393.409722222219</c:v>
                </c:pt>
                <c:pt idx="11">
                  <c:v>43393.413194444445</c:v>
                </c:pt>
                <c:pt idx="12">
                  <c:v>43393.416666666664</c:v>
                </c:pt>
                <c:pt idx="13">
                  <c:v>43393.420138888891</c:v>
                </c:pt>
                <c:pt idx="14">
                  <c:v>43393.423611111109</c:v>
                </c:pt>
                <c:pt idx="15">
                  <c:v>43393.427083333336</c:v>
                </c:pt>
                <c:pt idx="16">
                  <c:v>43393.430555555555</c:v>
                </c:pt>
                <c:pt idx="17">
                  <c:v>43393.434027777781</c:v>
                </c:pt>
                <c:pt idx="18">
                  <c:v>43393.4375</c:v>
                </c:pt>
                <c:pt idx="19">
                  <c:v>43393.440972222219</c:v>
                </c:pt>
                <c:pt idx="20">
                  <c:v>43393.444444444445</c:v>
                </c:pt>
                <c:pt idx="21">
                  <c:v>43393.447916666664</c:v>
                </c:pt>
                <c:pt idx="22">
                  <c:v>43393.451388888891</c:v>
                </c:pt>
                <c:pt idx="23">
                  <c:v>43393.454861111109</c:v>
                </c:pt>
                <c:pt idx="24">
                  <c:v>43393.458333333336</c:v>
                </c:pt>
                <c:pt idx="25">
                  <c:v>43393.461805555555</c:v>
                </c:pt>
                <c:pt idx="26">
                  <c:v>43393.465277777781</c:v>
                </c:pt>
                <c:pt idx="27">
                  <c:v>43393.46875</c:v>
                </c:pt>
                <c:pt idx="28">
                  <c:v>43393.472222222219</c:v>
                </c:pt>
                <c:pt idx="29">
                  <c:v>43393.475694444445</c:v>
                </c:pt>
                <c:pt idx="30">
                  <c:v>43393.479166666664</c:v>
                </c:pt>
                <c:pt idx="31">
                  <c:v>43393.482638888891</c:v>
                </c:pt>
                <c:pt idx="32">
                  <c:v>43393.486111111109</c:v>
                </c:pt>
                <c:pt idx="33">
                  <c:v>43393.489583333336</c:v>
                </c:pt>
                <c:pt idx="34">
                  <c:v>43393.493055555555</c:v>
                </c:pt>
                <c:pt idx="35">
                  <c:v>43393.496527777781</c:v>
                </c:pt>
                <c:pt idx="36">
                  <c:v>43393.5</c:v>
                </c:pt>
                <c:pt idx="37">
                  <c:v>43393.503472222219</c:v>
                </c:pt>
                <c:pt idx="38">
                  <c:v>43393.506944444445</c:v>
                </c:pt>
                <c:pt idx="39">
                  <c:v>43393.510416666664</c:v>
                </c:pt>
                <c:pt idx="40">
                  <c:v>43393.513888888891</c:v>
                </c:pt>
                <c:pt idx="41">
                  <c:v>43393.517361111109</c:v>
                </c:pt>
                <c:pt idx="42">
                  <c:v>43393.520833333336</c:v>
                </c:pt>
                <c:pt idx="43">
                  <c:v>43393.524305555555</c:v>
                </c:pt>
                <c:pt idx="44">
                  <c:v>43393.527777777781</c:v>
                </c:pt>
                <c:pt idx="45">
                  <c:v>43393.53125</c:v>
                </c:pt>
                <c:pt idx="46">
                  <c:v>43393.534722222219</c:v>
                </c:pt>
                <c:pt idx="47">
                  <c:v>43393.538194444445</c:v>
                </c:pt>
                <c:pt idx="48">
                  <c:v>43393.541666666664</c:v>
                </c:pt>
                <c:pt idx="49">
                  <c:v>43393.545138888891</c:v>
                </c:pt>
                <c:pt idx="50">
                  <c:v>43393.548611111109</c:v>
                </c:pt>
                <c:pt idx="51">
                  <c:v>43393.552083333336</c:v>
                </c:pt>
                <c:pt idx="52">
                  <c:v>43393.555555555555</c:v>
                </c:pt>
                <c:pt idx="53">
                  <c:v>43393.559027777781</c:v>
                </c:pt>
                <c:pt idx="54">
                  <c:v>43393.5625</c:v>
                </c:pt>
                <c:pt idx="55">
                  <c:v>43393.565972222219</c:v>
                </c:pt>
                <c:pt idx="56">
                  <c:v>43393.569444444445</c:v>
                </c:pt>
                <c:pt idx="57">
                  <c:v>43393.572916666664</c:v>
                </c:pt>
                <c:pt idx="58">
                  <c:v>43393.576388888891</c:v>
                </c:pt>
                <c:pt idx="59">
                  <c:v>43393.579861111109</c:v>
                </c:pt>
                <c:pt idx="60">
                  <c:v>43393.583333333336</c:v>
                </c:pt>
                <c:pt idx="61">
                  <c:v>43393.586805555555</c:v>
                </c:pt>
                <c:pt idx="62">
                  <c:v>43393.590277777781</c:v>
                </c:pt>
                <c:pt idx="63">
                  <c:v>43393.59375</c:v>
                </c:pt>
                <c:pt idx="64">
                  <c:v>43393.597222222219</c:v>
                </c:pt>
                <c:pt idx="65">
                  <c:v>43393.600694444445</c:v>
                </c:pt>
                <c:pt idx="66">
                  <c:v>43393.604166666664</c:v>
                </c:pt>
                <c:pt idx="67">
                  <c:v>43393.607638888891</c:v>
                </c:pt>
                <c:pt idx="68">
                  <c:v>43393.611111111109</c:v>
                </c:pt>
                <c:pt idx="69">
                  <c:v>43393.614583333336</c:v>
                </c:pt>
                <c:pt idx="70">
                  <c:v>43393.618055555555</c:v>
                </c:pt>
                <c:pt idx="71">
                  <c:v>43393.621527777781</c:v>
                </c:pt>
                <c:pt idx="72">
                  <c:v>43393.625</c:v>
                </c:pt>
                <c:pt idx="73">
                  <c:v>43393.628472222219</c:v>
                </c:pt>
                <c:pt idx="74">
                  <c:v>43393.631944444445</c:v>
                </c:pt>
                <c:pt idx="75">
                  <c:v>43393.635416666664</c:v>
                </c:pt>
                <c:pt idx="76">
                  <c:v>43393.638888888891</c:v>
                </c:pt>
                <c:pt idx="77">
                  <c:v>43393.642361111109</c:v>
                </c:pt>
                <c:pt idx="78">
                  <c:v>43393.645833333336</c:v>
                </c:pt>
                <c:pt idx="79">
                  <c:v>43393.649305555555</c:v>
                </c:pt>
                <c:pt idx="80">
                  <c:v>43393.652777777781</c:v>
                </c:pt>
                <c:pt idx="81">
                  <c:v>43393.65625</c:v>
                </c:pt>
                <c:pt idx="82">
                  <c:v>43393.659722222219</c:v>
                </c:pt>
                <c:pt idx="83">
                  <c:v>43393.663194444445</c:v>
                </c:pt>
                <c:pt idx="84">
                  <c:v>43393.666666666664</c:v>
                </c:pt>
                <c:pt idx="85">
                  <c:v>43393.670138888891</c:v>
                </c:pt>
                <c:pt idx="86">
                  <c:v>43393.673611111109</c:v>
                </c:pt>
                <c:pt idx="87">
                  <c:v>43393.677083333336</c:v>
                </c:pt>
                <c:pt idx="88">
                  <c:v>43393.680555555555</c:v>
                </c:pt>
                <c:pt idx="89">
                  <c:v>43393.684027777781</c:v>
                </c:pt>
                <c:pt idx="90">
                  <c:v>43393.6875</c:v>
                </c:pt>
                <c:pt idx="91">
                  <c:v>43393.690972222219</c:v>
                </c:pt>
                <c:pt idx="92">
                  <c:v>43393.694444444445</c:v>
                </c:pt>
                <c:pt idx="93">
                  <c:v>43393.697916666664</c:v>
                </c:pt>
                <c:pt idx="94">
                  <c:v>43393.701388888891</c:v>
                </c:pt>
                <c:pt idx="95">
                  <c:v>43393.704861111109</c:v>
                </c:pt>
                <c:pt idx="96">
                  <c:v>43393.708333333336</c:v>
                </c:pt>
                <c:pt idx="97">
                  <c:v>43393.711805555555</c:v>
                </c:pt>
                <c:pt idx="98">
                  <c:v>43393.715277777781</c:v>
                </c:pt>
                <c:pt idx="99">
                  <c:v>43393.71875</c:v>
                </c:pt>
                <c:pt idx="100">
                  <c:v>43393.722222222219</c:v>
                </c:pt>
                <c:pt idx="101">
                  <c:v>43393.725694444445</c:v>
                </c:pt>
                <c:pt idx="102">
                  <c:v>43393.729166666664</c:v>
                </c:pt>
                <c:pt idx="103">
                  <c:v>43393.732638888891</c:v>
                </c:pt>
                <c:pt idx="104">
                  <c:v>43393.736111111109</c:v>
                </c:pt>
                <c:pt idx="105">
                  <c:v>43393.739583333336</c:v>
                </c:pt>
                <c:pt idx="106">
                  <c:v>43393.743055555555</c:v>
                </c:pt>
                <c:pt idx="107">
                  <c:v>43393.746527777781</c:v>
                </c:pt>
                <c:pt idx="108">
                  <c:v>43393.75</c:v>
                </c:pt>
                <c:pt idx="109">
                  <c:v>43393.753472222219</c:v>
                </c:pt>
                <c:pt idx="110">
                  <c:v>43393.756944444445</c:v>
                </c:pt>
                <c:pt idx="111">
                  <c:v>43393.760416666664</c:v>
                </c:pt>
                <c:pt idx="112">
                  <c:v>43393.763888888891</c:v>
                </c:pt>
                <c:pt idx="113">
                  <c:v>43393.767361111109</c:v>
                </c:pt>
                <c:pt idx="114">
                  <c:v>43393.770833333336</c:v>
                </c:pt>
                <c:pt idx="115">
                  <c:v>43393.774305555555</c:v>
                </c:pt>
                <c:pt idx="116">
                  <c:v>43393.777777777781</c:v>
                </c:pt>
                <c:pt idx="117">
                  <c:v>43393.78125</c:v>
                </c:pt>
                <c:pt idx="118">
                  <c:v>43393.784722222219</c:v>
                </c:pt>
                <c:pt idx="119">
                  <c:v>43393.788194444445</c:v>
                </c:pt>
                <c:pt idx="120">
                  <c:v>43393.791666666664</c:v>
                </c:pt>
                <c:pt idx="121">
                  <c:v>43393.795138888891</c:v>
                </c:pt>
                <c:pt idx="122">
                  <c:v>43393.798611111109</c:v>
                </c:pt>
                <c:pt idx="123">
                  <c:v>43393.802083333336</c:v>
                </c:pt>
                <c:pt idx="124">
                  <c:v>43393.805555555555</c:v>
                </c:pt>
                <c:pt idx="125">
                  <c:v>43393.809027777781</c:v>
                </c:pt>
                <c:pt idx="126">
                  <c:v>43393.8125</c:v>
                </c:pt>
                <c:pt idx="127">
                  <c:v>43393.815972222219</c:v>
                </c:pt>
                <c:pt idx="128">
                  <c:v>43393.819444444445</c:v>
                </c:pt>
                <c:pt idx="129">
                  <c:v>43393.822916666664</c:v>
                </c:pt>
                <c:pt idx="130">
                  <c:v>43393.826388888891</c:v>
                </c:pt>
                <c:pt idx="131">
                  <c:v>43393.829861111109</c:v>
                </c:pt>
                <c:pt idx="132">
                  <c:v>43393.833333333336</c:v>
                </c:pt>
                <c:pt idx="133">
                  <c:v>43393.836805555555</c:v>
                </c:pt>
                <c:pt idx="134">
                  <c:v>43393.840277777781</c:v>
                </c:pt>
                <c:pt idx="135">
                  <c:v>43393.84375</c:v>
                </c:pt>
                <c:pt idx="136">
                  <c:v>43393.847222222219</c:v>
                </c:pt>
                <c:pt idx="137">
                  <c:v>43393.850694444445</c:v>
                </c:pt>
                <c:pt idx="138">
                  <c:v>43393.854166666664</c:v>
                </c:pt>
                <c:pt idx="139">
                  <c:v>43393.857638888891</c:v>
                </c:pt>
                <c:pt idx="140">
                  <c:v>43393.861111111109</c:v>
                </c:pt>
                <c:pt idx="141">
                  <c:v>43393.864583333336</c:v>
                </c:pt>
                <c:pt idx="142">
                  <c:v>43393.868055555555</c:v>
                </c:pt>
                <c:pt idx="143">
                  <c:v>43393.871527777781</c:v>
                </c:pt>
                <c:pt idx="144">
                  <c:v>43393.875</c:v>
                </c:pt>
                <c:pt idx="145">
                  <c:v>43393.878472222219</c:v>
                </c:pt>
                <c:pt idx="146">
                  <c:v>43393.881944444445</c:v>
                </c:pt>
                <c:pt idx="147">
                  <c:v>43393.885416666664</c:v>
                </c:pt>
                <c:pt idx="148">
                  <c:v>43393.888888888891</c:v>
                </c:pt>
                <c:pt idx="149">
                  <c:v>43393.892361111109</c:v>
                </c:pt>
                <c:pt idx="150">
                  <c:v>43393.895833333336</c:v>
                </c:pt>
                <c:pt idx="151">
                  <c:v>43393.899305555555</c:v>
                </c:pt>
                <c:pt idx="152">
                  <c:v>43393.902777777781</c:v>
                </c:pt>
                <c:pt idx="153">
                  <c:v>43393.90625</c:v>
                </c:pt>
                <c:pt idx="154">
                  <c:v>43393.909722222219</c:v>
                </c:pt>
                <c:pt idx="155">
                  <c:v>43393.913194444445</c:v>
                </c:pt>
                <c:pt idx="156">
                  <c:v>43393.916666666664</c:v>
                </c:pt>
                <c:pt idx="157">
                  <c:v>43393.920138888891</c:v>
                </c:pt>
                <c:pt idx="158">
                  <c:v>43393.923611111109</c:v>
                </c:pt>
                <c:pt idx="159">
                  <c:v>43393.927083333336</c:v>
                </c:pt>
                <c:pt idx="160">
                  <c:v>43393.930555555555</c:v>
                </c:pt>
                <c:pt idx="161">
                  <c:v>43393.934027777781</c:v>
                </c:pt>
                <c:pt idx="162">
                  <c:v>43393.9375</c:v>
                </c:pt>
                <c:pt idx="163">
                  <c:v>43393.940972222219</c:v>
                </c:pt>
                <c:pt idx="164">
                  <c:v>43393.944444444445</c:v>
                </c:pt>
                <c:pt idx="165">
                  <c:v>43393.947916666664</c:v>
                </c:pt>
                <c:pt idx="166">
                  <c:v>43393.951388888891</c:v>
                </c:pt>
                <c:pt idx="167">
                  <c:v>43393.954861111109</c:v>
                </c:pt>
                <c:pt idx="168">
                  <c:v>43393.958333333336</c:v>
                </c:pt>
                <c:pt idx="169">
                  <c:v>43393.961805555555</c:v>
                </c:pt>
                <c:pt idx="170">
                  <c:v>43393.965277777781</c:v>
                </c:pt>
                <c:pt idx="171">
                  <c:v>43393.96875</c:v>
                </c:pt>
                <c:pt idx="172">
                  <c:v>43393.972222222219</c:v>
                </c:pt>
                <c:pt idx="173">
                  <c:v>43393.975694444445</c:v>
                </c:pt>
                <c:pt idx="174">
                  <c:v>43393.979166666664</c:v>
                </c:pt>
                <c:pt idx="175">
                  <c:v>43393.982638888891</c:v>
                </c:pt>
                <c:pt idx="176">
                  <c:v>43393.986111111109</c:v>
                </c:pt>
                <c:pt idx="177">
                  <c:v>43393.989583333336</c:v>
                </c:pt>
                <c:pt idx="178">
                  <c:v>43393.993055555555</c:v>
                </c:pt>
                <c:pt idx="179">
                  <c:v>43393.996527777781</c:v>
                </c:pt>
                <c:pt idx="180">
                  <c:v>43394</c:v>
                </c:pt>
                <c:pt idx="181">
                  <c:v>43394.003472222219</c:v>
                </c:pt>
                <c:pt idx="182">
                  <c:v>43394.006944444445</c:v>
                </c:pt>
                <c:pt idx="183">
                  <c:v>43394.010416666664</c:v>
                </c:pt>
                <c:pt idx="184">
                  <c:v>43394.013888888891</c:v>
                </c:pt>
                <c:pt idx="185">
                  <c:v>43394.017361111109</c:v>
                </c:pt>
                <c:pt idx="186">
                  <c:v>43394.020833333336</c:v>
                </c:pt>
                <c:pt idx="187">
                  <c:v>43394.024305555555</c:v>
                </c:pt>
                <c:pt idx="188">
                  <c:v>43394.027777777781</c:v>
                </c:pt>
                <c:pt idx="189">
                  <c:v>43394.03125</c:v>
                </c:pt>
                <c:pt idx="190">
                  <c:v>43394.034722222219</c:v>
                </c:pt>
                <c:pt idx="191">
                  <c:v>43394.038194444445</c:v>
                </c:pt>
                <c:pt idx="192">
                  <c:v>43394.041666666664</c:v>
                </c:pt>
                <c:pt idx="193">
                  <c:v>43394.045138888891</c:v>
                </c:pt>
                <c:pt idx="194">
                  <c:v>43394.048611111109</c:v>
                </c:pt>
                <c:pt idx="195">
                  <c:v>43394.052083333336</c:v>
                </c:pt>
                <c:pt idx="196">
                  <c:v>43394.055555555555</c:v>
                </c:pt>
                <c:pt idx="197">
                  <c:v>43394.059027777781</c:v>
                </c:pt>
                <c:pt idx="198">
                  <c:v>43394.0625</c:v>
                </c:pt>
                <c:pt idx="199">
                  <c:v>43394.065972222219</c:v>
                </c:pt>
                <c:pt idx="200">
                  <c:v>43394.069444444445</c:v>
                </c:pt>
                <c:pt idx="201">
                  <c:v>43394.072916666664</c:v>
                </c:pt>
                <c:pt idx="202">
                  <c:v>43394.076388888891</c:v>
                </c:pt>
                <c:pt idx="203">
                  <c:v>43394.079861111109</c:v>
                </c:pt>
                <c:pt idx="204">
                  <c:v>43394.083333333336</c:v>
                </c:pt>
                <c:pt idx="205">
                  <c:v>43394.086805555555</c:v>
                </c:pt>
                <c:pt idx="206">
                  <c:v>43394.090277777781</c:v>
                </c:pt>
                <c:pt idx="207">
                  <c:v>43394.09375</c:v>
                </c:pt>
                <c:pt idx="208">
                  <c:v>43394.097222222219</c:v>
                </c:pt>
                <c:pt idx="209">
                  <c:v>43394.100694444445</c:v>
                </c:pt>
                <c:pt idx="210">
                  <c:v>43394.104166666664</c:v>
                </c:pt>
                <c:pt idx="211">
                  <c:v>43394.107638888891</c:v>
                </c:pt>
                <c:pt idx="212">
                  <c:v>43394.111111111109</c:v>
                </c:pt>
                <c:pt idx="213">
                  <c:v>43394.114583333336</c:v>
                </c:pt>
                <c:pt idx="214">
                  <c:v>43394.118055555555</c:v>
                </c:pt>
                <c:pt idx="215">
                  <c:v>43394.121527777781</c:v>
                </c:pt>
                <c:pt idx="216">
                  <c:v>43394.125</c:v>
                </c:pt>
                <c:pt idx="217">
                  <c:v>43394.128472222219</c:v>
                </c:pt>
                <c:pt idx="218">
                  <c:v>43394.131944444445</c:v>
                </c:pt>
                <c:pt idx="219">
                  <c:v>43394.135416666664</c:v>
                </c:pt>
                <c:pt idx="220">
                  <c:v>43394.138888888891</c:v>
                </c:pt>
                <c:pt idx="221">
                  <c:v>43394.142361111109</c:v>
                </c:pt>
                <c:pt idx="222">
                  <c:v>43394.145833333336</c:v>
                </c:pt>
                <c:pt idx="223">
                  <c:v>43394.149305555555</c:v>
                </c:pt>
                <c:pt idx="224">
                  <c:v>43394.152777777781</c:v>
                </c:pt>
                <c:pt idx="225">
                  <c:v>43394.15625</c:v>
                </c:pt>
                <c:pt idx="226">
                  <c:v>43394.159722222219</c:v>
                </c:pt>
                <c:pt idx="227">
                  <c:v>43394.163194444445</c:v>
                </c:pt>
                <c:pt idx="228">
                  <c:v>43394.166666666664</c:v>
                </c:pt>
                <c:pt idx="229">
                  <c:v>43394.170138888891</c:v>
                </c:pt>
                <c:pt idx="230">
                  <c:v>43394.173611111109</c:v>
                </c:pt>
                <c:pt idx="231">
                  <c:v>43394.177083333336</c:v>
                </c:pt>
                <c:pt idx="232">
                  <c:v>43394.180555555555</c:v>
                </c:pt>
                <c:pt idx="233">
                  <c:v>43394.184027777781</c:v>
                </c:pt>
                <c:pt idx="234">
                  <c:v>43394.1875</c:v>
                </c:pt>
                <c:pt idx="235">
                  <c:v>43394.190972222219</c:v>
                </c:pt>
                <c:pt idx="236">
                  <c:v>43394.194444444445</c:v>
                </c:pt>
                <c:pt idx="237">
                  <c:v>43394.197916666664</c:v>
                </c:pt>
                <c:pt idx="238">
                  <c:v>43394.201388888891</c:v>
                </c:pt>
                <c:pt idx="239">
                  <c:v>43394.204861111109</c:v>
                </c:pt>
                <c:pt idx="240">
                  <c:v>43394.208333333336</c:v>
                </c:pt>
                <c:pt idx="241">
                  <c:v>43394.211805555555</c:v>
                </c:pt>
                <c:pt idx="242">
                  <c:v>43394.215277777781</c:v>
                </c:pt>
                <c:pt idx="243">
                  <c:v>43394.21875</c:v>
                </c:pt>
                <c:pt idx="244">
                  <c:v>43394.222222222219</c:v>
                </c:pt>
                <c:pt idx="245">
                  <c:v>43394.225694444445</c:v>
                </c:pt>
                <c:pt idx="246">
                  <c:v>43394.229166666664</c:v>
                </c:pt>
                <c:pt idx="247">
                  <c:v>43394.232638888891</c:v>
                </c:pt>
                <c:pt idx="248">
                  <c:v>43394.236111111109</c:v>
                </c:pt>
                <c:pt idx="249">
                  <c:v>43394.239583333336</c:v>
                </c:pt>
                <c:pt idx="250">
                  <c:v>43394.243055555555</c:v>
                </c:pt>
                <c:pt idx="251">
                  <c:v>43394.246527777781</c:v>
                </c:pt>
                <c:pt idx="252">
                  <c:v>43394.25</c:v>
                </c:pt>
                <c:pt idx="253">
                  <c:v>43394.253472222219</c:v>
                </c:pt>
                <c:pt idx="254">
                  <c:v>43394.256944444445</c:v>
                </c:pt>
                <c:pt idx="255">
                  <c:v>43394.260416666664</c:v>
                </c:pt>
                <c:pt idx="256">
                  <c:v>43394.263888888891</c:v>
                </c:pt>
                <c:pt idx="257">
                  <c:v>43394.267361111109</c:v>
                </c:pt>
                <c:pt idx="258">
                  <c:v>43394.270833333336</c:v>
                </c:pt>
                <c:pt idx="259">
                  <c:v>43394.274305555555</c:v>
                </c:pt>
                <c:pt idx="260">
                  <c:v>43394.277777777781</c:v>
                </c:pt>
                <c:pt idx="261">
                  <c:v>43394.28125</c:v>
                </c:pt>
                <c:pt idx="262">
                  <c:v>43394.284722222219</c:v>
                </c:pt>
                <c:pt idx="263">
                  <c:v>43394.288194444445</c:v>
                </c:pt>
                <c:pt idx="264">
                  <c:v>43394.291666666664</c:v>
                </c:pt>
                <c:pt idx="265">
                  <c:v>43394.295138888891</c:v>
                </c:pt>
                <c:pt idx="266">
                  <c:v>43394.298611111109</c:v>
                </c:pt>
                <c:pt idx="267">
                  <c:v>43394.302083333336</c:v>
                </c:pt>
                <c:pt idx="268">
                  <c:v>43394.305555555555</c:v>
                </c:pt>
                <c:pt idx="269">
                  <c:v>43394.309027777781</c:v>
                </c:pt>
                <c:pt idx="270">
                  <c:v>43394.3125</c:v>
                </c:pt>
                <c:pt idx="271">
                  <c:v>43394.315972222219</c:v>
                </c:pt>
                <c:pt idx="272">
                  <c:v>43394.319444444445</c:v>
                </c:pt>
                <c:pt idx="273">
                  <c:v>43394.322916666664</c:v>
                </c:pt>
                <c:pt idx="274">
                  <c:v>43394.326388888891</c:v>
                </c:pt>
                <c:pt idx="275">
                  <c:v>43394.329861111109</c:v>
                </c:pt>
                <c:pt idx="276">
                  <c:v>43394.333333333336</c:v>
                </c:pt>
                <c:pt idx="277">
                  <c:v>43394.336805555555</c:v>
                </c:pt>
                <c:pt idx="278">
                  <c:v>43394.340277777781</c:v>
                </c:pt>
                <c:pt idx="279">
                  <c:v>43394.34375</c:v>
                </c:pt>
                <c:pt idx="280">
                  <c:v>43394.347222222219</c:v>
                </c:pt>
                <c:pt idx="281">
                  <c:v>43394.350694444445</c:v>
                </c:pt>
                <c:pt idx="282">
                  <c:v>43394.354166666664</c:v>
                </c:pt>
                <c:pt idx="283">
                  <c:v>43394.357638888891</c:v>
                </c:pt>
                <c:pt idx="284">
                  <c:v>43394.361111111109</c:v>
                </c:pt>
                <c:pt idx="285">
                  <c:v>43394.364583333336</c:v>
                </c:pt>
                <c:pt idx="286">
                  <c:v>43394.368055555555</c:v>
                </c:pt>
                <c:pt idx="287">
                  <c:v>43394.371527777781</c:v>
                </c:pt>
              </c:numCache>
            </c:numRef>
          </c:cat>
          <c:val>
            <c:numRef>
              <c:f>'20170'!$C$1:$C$288</c:f>
              <c:numCache>
                <c:formatCode>General</c:formatCode>
                <c:ptCount val="288"/>
                <c:pt idx="0">
                  <c:v>1</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1</c:v>
                </c:pt>
                <c:pt idx="37">
                  <c:v>1</c:v>
                </c:pt>
                <c:pt idx="38">
                  <c:v>1</c:v>
                </c:pt>
                <c:pt idx="39">
                  <c:v>1</c:v>
                </c:pt>
                <c:pt idx="40">
                  <c:v>1</c:v>
                </c:pt>
                <c:pt idx="41">
                  <c:v>1</c:v>
                </c:pt>
                <c:pt idx="42">
                  <c:v>1</c:v>
                </c:pt>
                <c:pt idx="43">
                  <c:v>1</c:v>
                </c:pt>
                <c:pt idx="44">
                  <c:v>1</c:v>
                </c:pt>
                <c:pt idx="45">
                  <c:v>0</c:v>
                </c:pt>
                <c:pt idx="46">
                  <c:v>1</c:v>
                </c:pt>
                <c:pt idx="47">
                  <c:v>1</c:v>
                </c:pt>
                <c:pt idx="48">
                  <c:v>1</c:v>
                </c:pt>
                <c:pt idx="49">
                  <c:v>0</c:v>
                </c:pt>
                <c:pt idx="50">
                  <c:v>1</c:v>
                </c:pt>
                <c:pt idx="51">
                  <c:v>1</c:v>
                </c:pt>
                <c:pt idx="52">
                  <c:v>1</c:v>
                </c:pt>
                <c:pt idx="53">
                  <c:v>1</c:v>
                </c:pt>
                <c:pt idx="54">
                  <c:v>1</c:v>
                </c:pt>
                <c:pt idx="55">
                  <c:v>0</c:v>
                </c:pt>
                <c:pt idx="56">
                  <c:v>1</c:v>
                </c:pt>
                <c:pt idx="57">
                  <c:v>1</c:v>
                </c:pt>
                <c:pt idx="58">
                  <c:v>1</c:v>
                </c:pt>
                <c:pt idx="59">
                  <c:v>1</c:v>
                </c:pt>
                <c:pt idx="60">
                  <c:v>1</c:v>
                </c:pt>
                <c:pt idx="61">
                  <c:v>1</c:v>
                </c:pt>
                <c:pt idx="62">
                  <c:v>0</c:v>
                </c:pt>
                <c:pt idx="63">
                  <c:v>1</c:v>
                </c:pt>
                <c:pt idx="64">
                  <c:v>1</c:v>
                </c:pt>
                <c:pt idx="65">
                  <c:v>0</c:v>
                </c:pt>
                <c:pt idx="66">
                  <c:v>1</c:v>
                </c:pt>
                <c:pt idx="67">
                  <c:v>0</c:v>
                </c:pt>
                <c:pt idx="68">
                  <c:v>1</c:v>
                </c:pt>
                <c:pt idx="69">
                  <c:v>0</c:v>
                </c:pt>
                <c:pt idx="70">
                  <c:v>0</c:v>
                </c:pt>
                <c:pt idx="71">
                  <c:v>0</c:v>
                </c:pt>
                <c:pt idx="72">
                  <c:v>0</c:v>
                </c:pt>
                <c:pt idx="73">
                  <c:v>0</c:v>
                </c:pt>
                <c:pt idx="74">
                  <c:v>1</c:v>
                </c:pt>
                <c:pt idx="75">
                  <c:v>1</c:v>
                </c:pt>
                <c:pt idx="76">
                  <c:v>0</c:v>
                </c:pt>
                <c:pt idx="77">
                  <c:v>0</c:v>
                </c:pt>
                <c:pt idx="78">
                  <c:v>0</c:v>
                </c:pt>
                <c:pt idx="79">
                  <c:v>0</c:v>
                </c:pt>
                <c:pt idx="80">
                  <c:v>0</c:v>
                </c:pt>
                <c:pt idx="81">
                  <c:v>0</c:v>
                </c:pt>
                <c:pt idx="82">
                  <c:v>1</c:v>
                </c:pt>
                <c:pt idx="83">
                  <c:v>1</c:v>
                </c:pt>
                <c:pt idx="84">
                  <c:v>1</c:v>
                </c:pt>
                <c:pt idx="85">
                  <c:v>1</c:v>
                </c:pt>
                <c:pt idx="86">
                  <c:v>1</c:v>
                </c:pt>
                <c:pt idx="87">
                  <c:v>1</c:v>
                </c:pt>
                <c:pt idx="88">
                  <c:v>1</c:v>
                </c:pt>
                <c:pt idx="89">
                  <c:v>0</c:v>
                </c:pt>
                <c:pt idx="90">
                  <c:v>0</c:v>
                </c:pt>
                <c:pt idx="91">
                  <c:v>0</c:v>
                </c:pt>
                <c:pt idx="92">
                  <c:v>1</c:v>
                </c:pt>
                <c:pt idx="93">
                  <c:v>0</c:v>
                </c:pt>
                <c:pt idx="94">
                  <c:v>0</c:v>
                </c:pt>
                <c:pt idx="95">
                  <c:v>1</c:v>
                </c:pt>
                <c:pt idx="96">
                  <c:v>1</c:v>
                </c:pt>
                <c:pt idx="97">
                  <c:v>0</c:v>
                </c:pt>
                <c:pt idx="98">
                  <c:v>0</c:v>
                </c:pt>
                <c:pt idx="99">
                  <c:v>1</c:v>
                </c:pt>
                <c:pt idx="100">
                  <c:v>1</c:v>
                </c:pt>
                <c:pt idx="101">
                  <c:v>1</c:v>
                </c:pt>
                <c:pt idx="102">
                  <c:v>0</c:v>
                </c:pt>
                <c:pt idx="103">
                  <c:v>1</c:v>
                </c:pt>
                <c:pt idx="104">
                  <c:v>1</c:v>
                </c:pt>
                <c:pt idx="105">
                  <c:v>0</c:v>
                </c:pt>
                <c:pt idx="106">
                  <c:v>1</c:v>
                </c:pt>
                <c:pt idx="107">
                  <c:v>1</c:v>
                </c:pt>
                <c:pt idx="108">
                  <c:v>1</c:v>
                </c:pt>
                <c:pt idx="109">
                  <c:v>1</c:v>
                </c:pt>
                <c:pt idx="110">
                  <c:v>1</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1</c:v>
                </c:pt>
                <c:pt idx="136">
                  <c:v>1</c:v>
                </c:pt>
                <c:pt idx="137">
                  <c:v>1</c:v>
                </c:pt>
                <c:pt idx="138">
                  <c:v>1</c:v>
                </c:pt>
                <c:pt idx="139">
                  <c:v>0</c:v>
                </c:pt>
                <c:pt idx="140">
                  <c:v>0</c:v>
                </c:pt>
                <c:pt idx="141">
                  <c:v>0</c:v>
                </c:pt>
                <c:pt idx="142">
                  <c:v>0</c:v>
                </c:pt>
                <c:pt idx="143">
                  <c:v>0</c:v>
                </c:pt>
                <c:pt idx="144">
                  <c:v>1</c:v>
                </c:pt>
                <c:pt idx="145">
                  <c:v>1</c:v>
                </c:pt>
                <c:pt idx="146">
                  <c:v>1</c:v>
                </c:pt>
                <c:pt idx="147">
                  <c:v>0</c:v>
                </c:pt>
                <c:pt idx="148">
                  <c:v>0</c:v>
                </c:pt>
                <c:pt idx="149">
                  <c:v>0</c:v>
                </c:pt>
                <c:pt idx="150">
                  <c:v>1</c:v>
                </c:pt>
                <c:pt idx="151">
                  <c:v>0</c:v>
                </c:pt>
                <c:pt idx="152">
                  <c:v>1</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1</c:v>
                </c:pt>
                <c:pt idx="174">
                  <c:v>1</c:v>
                </c:pt>
                <c:pt idx="175">
                  <c:v>1</c:v>
                </c:pt>
                <c:pt idx="176">
                  <c:v>1</c:v>
                </c:pt>
                <c:pt idx="177">
                  <c:v>1</c:v>
                </c:pt>
                <c:pt idx="178">
                  <c:v>1</c:v>
                </c:pt>
                <c:pt idx="179">
                  <c:v>0</c:v>
                </c:pt>
                <c:pt idx="180">
                  <c:v>1</c:v>
                </c:pt>
                <c:pt idx="181">
                  <c:v>1</c:v>
                </c:pt>
                <c:pt idx="182">
                  <c:v>1</c:v>
                </c:pt>
                <c:pt idx="183">
                  <c:v>1</c:v>
                </c:pt>
                <c:pt idx="184">
                  <c:v>1</c:v>
                </c:pt>
                <c:pt idx="185">
                  <c:v>0</c:v>
                </c:pt>
                <c:pt idx="186">
                  <c:v>0</c:v>
                </c:pt>
                <c:pt idx="187">
                  <c:v>1</c:v>
                </c:pt>
                <c:pt idx="188">
                  <c:v>1</c:v>
                </c:pt>
                <c:pt idx="189">
                  <c:v>1</c:v>
                </c:pt>
                <c:pt idx="190">
                  <c:v>1</c:v>
                </c:pt>
                <c:pt idx="191">
                  <c:v>0</c:v>
                </c:pt>
                <c:pt idx="192">
                  <c:v>1</c:v>
                </c:pt>
                <c:pt idx="193">
                  <c:v>0</c:v>
                </c:pt>
                <c:pt idx="194">
                  <c:v>1</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1</c:v>
                </c:pt>
                <c:pt idx="216">
                  <c:v>1</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1</c:v>
                </c:pt>
                <c:pt idx="233">
                  <c:v>0</c:v>
                </c:pt>
                <c:pt idx="234">
                  <c:v>1</c:v>
                </c:pt>
                <c:pt idx="235">
                  <c:v>1</c:v>
                </c:pt>
                <c:pt idx="236">
                  <c:v>0</c:v>
                </c:pt>
                <c:pt idx="237">
                  <c:v>1</c:v>
                </c:pt>
                <c:pt idx="238">
                  <c:v>1</c:v>
                </c:pt>
                <c:pt idx="239">
                  <c:v>1</c:v>
                </c:pt>
                <c:pt idx="240">
                  <c:v>1</c:v>
                </c:pt>
                <c:pt idx="241">
                  <c:v>0</c:v>
                </c:pt>
                <c:pt idx="242">
                  <c:v>1</c:v>
                </c:pt>
                <c:pt idx="243">
                  <c:v>1</c:v>
                </c:pt>
                <c:pt idx="244">
                  <c:v>0</c:v>
                </c:pt>
                <c:pt idx="245">
                  <c:v>0</c:v>
                </c:pt>
                <c:pt idx="246">
                  <c:v>0</c:v>
                </c:pt>
                <c:pt idx="247">
                  <c:v>1</c:v>
                </c:pt>
                <c:pt idx="248">
                  <c:v>1</c:v>
                </c:pt>
                <c:pt idx="249">
                  <c:v>1</c:v>
                </c:pt>
                <c:pt idx="250">
                  <c:v>1</c:v>
                </c:pt>
                <c:pt idx="251">
                  <c:v>1</c:v>
                </c:pt>
                <c:pt idx="252">
                  <c:v>0</c:v>
                </c:pt>
                <c:pt idx="253">
                  <c:v>1</c:v>
                </c:pt>
                <c:pt idx="254">
                  <c:v>1</c:v>
                </c:pt>
                <c:pt idx="255">
                  <c:v>1</c:v>
                </c:pt>
                <c:pt idx="256">
                  <c:v>1</c:v>
                </c:pt>
                <c:pt idx="257">
                  <c:v>0</c:v>
                </c:pt>
                <c:pt idx="258">
                  <c:v>1</c:v>
                </c:pt>
                <c:pt idx="259">
                  <c:v>1</c:v>
                </c:pt>
                <c:pt idx="260">
                  <c:v>1</c:v>
                </c:pt>
                <c:pt idx="261">
                  <c:v>1</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1</c:v>
                </c:pt>
                <c:pt idx="280">
                  <c:v>1</c:v>
                </c:pt>
                <c:pt idx="281">
                  <c:v>1</c:v>
                </c:pt>
                <c:pt idx="282">
                  <c:v>1</c:v>
                </c:pt>
                <c:pt idx="283">
                  <c:v>1</c:v>
                </c:pt>
                <c:pt idx="284">
                  <c:v>1</c:v>
                </c:pt>
                <c:pt idx="285">
                  <c:v>1</c:v>
                </c:pt>
                <c:pt idx="286">
                  <c:v>1</c:v>
                </c:pt>
                <c:pt idx="287">
                  <c:v>1</c:v>
                </c:pt>
              </c:numCache>
            </c:numRef>
          </c:val>
          <c:smooth val="0"/>
          <c:extLst>
            <c:ext xmlns:c16="http://schemas.microsoft.com/office/drawing/2014/chart" uri="{C3380CC4-5D6E-409C-BE32-E72D297353CC}">
              <c16:uniqueId val="{00000000-4FF9-480D-9539-EBE02F3987CB}"/>
            </c:ext>
          </c:extLst>
        </c:ser>
        <c:dLbls>
          <c:showLegendKey val="0"/>
          <c:showVal val="0"/>
          <c:showCatName val="0"/>
          <c:showSerName val="0"/>
          <c:showPercent val="0"/>
          <c:showBubbleSize val="0"/>
        </c:dLbls>
        <c:smooth val="0"/>
        <c:axId val="950184383"/>
        <c:axId val="950183135"/>
      </c:lineChart>
      <c:catAx>
        <c:axId val="950184383"/>
        <c:scaling>
          <c:orientation val="minMax"/>
        </c:scaling>
        <c:delete val="0"/>
        <c:axPos val="b"/>
        <c:numFmt formatCode="m/d/yyyy\ h:mm"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950183135"/>
        <c:crosses val="autoZero"/>
        <c:auto val="0"/>
        <c:lblAlgn val="ctr"/>
        <c:lblOffset val="100"/>
        <c:noMultiLvlLbl val="0"/>
      </c:catAx>
      <c:valAx>
        <c:axId val="9501831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95018438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10.png>
</file>

<file path=ppt/media/image12.png>
</file>

<file path=ppt/media/image13.png>
</file>

<file path=ppt/media/image14.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80.png>
</file>

<file path=ppt/media/image9.png>
</file>

<file path=ppt/media/image90.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vl1pPr>
          </a:lstStyle>
          <a:p>
            <a:pPr>
              <a:defRPr/>
            </a:pPr>
            <a:endParaRPr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vl1pPr>
          </a:lstStyle>
          <a:p>
            <a:pPr>
              <a:defRPr/>
            </a:pPr>
            <a:fld id="{18DF60A2-155B-5A45-A623-55E7A991191B}" type="datetimeFigureOut">
              <a:rPr lang="ja-JP" altLang="en-US"/>
              <a:pPr>
                <a:defRPr/>
              </a:pPr>
              <a:t>2020/5/11</a:t>
            </a:fld>
            <a:endParaRPr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ja-JP" altLang="en-US" noProof="0"/>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vl1pPr>
          </a:lstStyle>
          <a:p>
            <a:pPr>
              <a:defRPr/>
            </a:pPr>
            <a:endParaRPr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FE52DE56-9016-7646-809A-B5CBDB9F824B}" type="slidenum">
              <a:rPr lang="ja-JP" altLang="en-US"/>
              <a:pPr>
                <a:defRPr/>
              </a:pPr>
              <a:t>‹#›</a:t>
            </a:fld>
            <a:endParaRPr lang="ja-JP" altLang="en-US"/>
          </a:p>
        </p:txBody>
      </p:sp>
    </p:spTree>
    <p:extLst>
      <p:ext uri="{BB962C8B-B14F-4D97-AF65-F5344CB8AC3E}">
        <p14:creationId xmlns:p14="http://schemas.microsoft.com/office/powerpoint/2010/main" val="188899802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mn-lt"/>
        <a:ea typeface="+mn-ea"/>
        <a:cs typeface="+mn-cs"/>
      </a:defRPr>
    </a:lvl1pPr>
    <a:lvl2pPr marL="457200" algn="l" rtl="0" eaLnBrk="0" fontAlgn="base" hangingPunct="0">
      <a:spcBef>
        <a:spcPct val="30000"/>
      </a:spcBef>
      <a:spcAft>
        <a:spcPct val="0"/>
      </a:spcAft>
      <a:defRPr kumimoji="1" sz="1200" kern="1200">
        <a:solidFill>
          <a:schemeClr val="tx1"/>
        </a:solidFill>
        <a:latin typeface="+mn-lt"/>
        <a:ea typeface="+mn-ea"/>
        <a:cs typeface="+mn-cs"/>
      </a:defRPr>
    </a:lvl2pPr>
    <a:lvl3pPr marL="914400" algn="l" rtl="0" eaLnBrk="0" fontAlgn="base" hangingPunct="0">
      <a:spcBef>
        <a:spcPct val="30000"/>
      </a:spcBef>
      <a:spcAft>
        <a:spcPct val="0"/>
      </a:spcAft>
      <a:defRPr kumimoji="1" sz="1200" kern="1200">
        <a:solidFill>
          <a:schemeClr val="tx1"/>
        </a:solidFill>
        <a:latin typeface="+mn-lt"/>
        <a:ea typeface="+mn-ea"/>
        <a:cs typeface="+mn-cs"/>
      </a:defRPr>
    </a:lvl3pPr>
    <a:lvl4pPr marL="1371600" algn="l" rtl="0" eaLnBrk="0" fontAlgn="base" hangingPunct="0">
      <a:spcBef>
        <a:spcPct val="30000"/>
      </a:spcBef>
      <a:spcAft>
        <a:spcPct val="0"/>
      </a:spcAft>
      <a:defRPr kumimoji="1" sz="1200" kern="1200">
        <a:solidFill>
          <a:schemeClr val="tx1"/>
        </a:solidFill>
        <a:latin typeface="+mn-lt"/>
        <a:ea typeface="+mn-ea"/>
        <a:cs typeface="+mn-cs"/>
      </a:defRPr>
    </a:lvl4pPr>
    <a:lvl5pPr marL="1828800" algn="l" rtl="0" eaLnBrk="0" fontAlgn="base" hangingPunct="0">
      <a:spcBef>
        <a:spcPct val="30000"/>
      </a:spcBef>
      <a:spcAft>
        <a:spcPct val="0"/>
      </a:spcAft>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スライド イメージ プレースホルダ 1"/>
          <p:cNvSpPr>
            <a:spLocks noGrp="1" noRot="1" noChangeAspect="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5362" name="ノート プレースホル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ja-JP" altLang="en-US"/>
          </a:p>
        </p:txBody>
      </p:sp>
      <p:sp>
        <p:nvSpPr>
          <p:cNvPr id="15363" name="スライド番号プレースホル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Calibri" charset="0"/>
                <a:ea typeface="ＭＳ Ｐゴシック" charset="-128"/>
              </a:defRPr>
            </a:lvl1pPr>
            <a:lvl2pPr marL="742950" indent="-285750">
              <a:spcBef>
                <a:spcPct val="30000"/>
              </a:spcBef>
              <a:defRPr kumimoji="1" sz="1200">
                <a:solidFill>
                  <a:schemeClr val="tx1"/>
                </a:solidFill>
                <a:latin typeface="Calibri" charset="0"/>
                <a:ea typeface="ＭＳ Ｐゴシック" charset="-128"/>
              </a:defRPr>
            </a:lvl2pPr>
            <a:lvl3pPr marL="1143000" indent="-228600">
              <a:spcBef>
                <a:spcPct val="30000"/>
              </a:spcBef>
              <a:defRPr kumimoji="1" sz="1200">
                <a:solidFill>
                  <a:schemeClr val="tx1"/>
                </a:solidFill>
                <a:latin typeface="Calibri" charset="0"/>
                <a:ea typeface="ＭＳ Ｐゴシック" charset="-128"/>
              </a:defRPr>
            </a:lvl3pPr>
            <a:lvl4pPr marL="1600200" indent="-228600">
              <a:spcBef>
                <a:spcPct val="30000"/>
              </a:spcBef>
              <a:defRPr kumimoji="1" sz="1200">
                <a:solidFill>
                  <a:schemeClr val="tx1"/>
                </a:solidFill>
                <a:latin typeface="Calibri" charset="0"/>
                <a:ea typeface="ＭＳ Ｐゴシック" charset="-128"/>
              </a:defRPr>
            </a:lvl4pPr>
            <a:lvl5pPr marL="2057400" indent="-228600">
              <a:spcBef>
                <a:spcPct val="30000"/>
              </a:spcBef>
              <a:defRPr kumimoji="1" sz="1200">
                <a:solidFill>
                  <a:schemeClr val="tx1"/>
                </a:solidFill>
                <a:latin typeface="Calibri" charset="0"/>
                <a:ea typeface="ＭＳ Ｐゴシック" charset="-128"/>
              </a:defRPr>
            </a:lvl5pPr>
            <a:lvl6pPr marL="25146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6pPr>
            <a:lvl7pPr marL="29718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7pPr>
            <a:lvl8pPr marL="34290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8pPr>
            <a:lvl9pPr marL="38862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9pPr>
          </a:lstStyle>
          <a:p>
            <a:pPr>
              <a:spcBef>
                <a:spcPct val="0"/>
              </a:spcBef>
            </a:pPr>
            <a:fld id="{0A827CC3-9952-E947-84F8-1D90C4B490C0}" type="slidenum">
              <a:rPr lang="ja-JP" altLang="en-US">
                <a:latin typeface="Arial" charset="0"/>
              </a:rPr>
              <a:pPr>
                <a:spcBef>
                  <a:spcPct val="0"/>
                </a:spcBef>
              </a:pPr>
              <a:t>1</a:t>
            </a:fld>
            <a:endParaRPr lang="ja-JP" altLang="en-US">
              <a:latin typeface="Arial" charset="0"/>
            </a:endParaRPr>
          </a:p>
        </p:txBody>
      </p:sp>
    </p:spTree>
    <p:extLst>
      <p:ext uri="{BB962C8B-B14F-4D97-AF65-F5344CB8AC3E}">
        <p14:creationId xmlns:p14="http://schemas.microsoft.com/office/powerpoint/2010/main" val="2139086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a:t>
            </a:fld>
            <a:endParaRPr lang="ja-JP" altLang="en-US"/>
          </a:p>
        </p:txBody>
      </p:sp>
    </p:spTree>
    <p:extLst>
      <p:ext uri="{BB962C8B-B14F-4D97-AF65-F5344CB8AC3E}">
        <p14:creationId xmlns:p14="http://schemas.microsoft.com/office/powerpoint/2010/main" val="871297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ターゲット牛に焦点を当てれば、以下の</a:t>
            </a:r>
            <a:r>
              <a:rPr kumimoji="1" lang="en-US" altLang="ja-JP" dirty="0" smtClean="0"/>
              <a:t>4</a:t>
            </a:r>
            <a:r>
              <a:rPr kumimoji="1" lang="ja-JP" altLang="en-US" dirty="0" smtClean="0"/>
              <a:t>パターンに大別できる</a:t>
            </a:r>
            <a:endParaRPr kumimoji="1" lang="en-US" altLang="ja-JP" dirty="0" smtClean="0"/>
          </a:p>
          <a:p>
            <a:r>
              <a:rPr kumimoji="1" lang="ja-JP" altLang="en-US" dirty="0" smtClean="0"/>
              <a:t>この中である程度のパターン</a:t>
            </a:r>
            <a:r>
              <a:rPr kumimoji="1" lang="en-US" altLang="ja-JP" dirty="0" smtClean="0"/>
              <a:t>2-4</a:t>
            </a:r>
            <a:r>
              <a:rPr kumimoji="1" lang="ja-JP" altLang="en-US" dirty="0" smtClean="0"/>
              <a:t>を許容することでコミュニティが継続しているとみなし、許容できない場合には変化点としてとらえることで、柔軟にコミュニティを定義する</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12</a:t>
            </a:fld>
            <a:endParaRPr lang="ja-JP" altLang="en-US"/>
          </a:p>
        </p:txBody>
      </p:sp>
    </p:spTree>
    <p:extLst>
      <p:ext uri="{BB962C8B-B14F-4D97-AF65-F5344CB8AC3E}">
        <p14:creationId xmlns:p14="http://schemas.microsoft.com/office/powerpoint/2010/main" val="374246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変化点検知のアルゴリズムを考えるにあたり定式化を試みた．</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13</a:t>
            </a:fld>
            <a:endParaRPr lang="ja-JP" altLang="en-US"/>
          </a:p>
        </p:txBody>
      </p:sp>
    </p:spTree>
    <p:extLst>
      <p:ext uri="{BB962C8B-B14F-4D97-AF65-F5344CB8AC3E}">
        <p14:creationId xmlns:p14="http://schemas.microsoft.com/office/powerpoint/2010/main" val="2385152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ねらい・イメージについて</a:t>
            </a:r>
            <a:endParaRPr kumimoji="1" lang="en-US" altLang="ja-JP" dirty="0" smtClean="0"/>
          </a:p>
          <a:p>
            <a:r>
              <a:rPr kumimoji="1" lang="en-US" altLang="ja-JP" dirty="0" smtClean="0"/>
              <a:t>1. </a:t>
            </a:r>
            <a:r>
              <a:rPr kumimoji="1" lang="ja-JP" altLang="en-US" dirty="0" smtClean="0"/>
              <a:t>牛ごとに異なるはずのコミュニティの分岐点を今まで統一してみていたものを変化点という概念を導入して柔軟に考えることができるのではないかと考えられる</a:t>
            </a:r>
            <a:endParaRPr kumimoji="1" lang="en-US" altLang="ja-JP" dirty="0" smtClean="0"/>
          </a:p>
          <a:p>
            <a:r>
              <a:rPr kumimoji="1" lang="en-US" altLang="ja-JP" dirty="0" smtClean="0"/>
              <a:t>2.</a:t>
            </a:r>
            <a:r>
              <a:rPr kumimoji="1" lang="en-US" altLang="ja-JP" baseline="0" dirty="0" smtClean="0"/>
              <a:t> </a:t>
            </a:r>
            <a:r>
              <a:rPr kumimoji="1" lang="ja-JP" altLang="en-US" dirty="0" smtClean="0"/>
              <a:t>今までコミュニティの粒度をいくらにするか、という課題があったが、それをパラメータエータ・シータを変化させることで目的に応じてコミュニティの粒度を</a:t>
            </a:r>
            <a:r>
              <a:rPr kumimoji="1" lang="ja-JP" altLang="en-US" dirty="0" smtClean="0"/>
              <a:t>変えられる</a:t>
            </a:r>
            <a:endParaRPr kumimoji="1" lang="en-US" altLang="ja-JP" dirty="0" smtClean="0"/>
          </a:p>
          <a:p>
            <a:r>
              <a:rPr kumimoji="1" lang="ja-JP" altLang="en-US" dirty="0" smtClean="0"/>
              <a:t>コミュニティの同定方法や変化点検知の条件に問題がある場合もあるので完璧ではない．</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14</a:t>
            </a:fld>
            <a:endParaRPr lang="ja-JP" altLang="en-US"/>
          </a:p>
        </p:txBody>
      </p:sp>
    </p:spTree>
    <p:extLst>
      <p:ext uri="{BB962C8B-B14F-4D97-AF65-F5344CB8AC3E}">
        <p14:creationId xmlns:p14="http://schemas.microsoft.com/office/powerpoint/2010/main" val="12116667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034DAC-C9F9-CF4A-A3D9-4C6B1B503557}"/>
              </a:ext>
            </a:extLst>
          </p:cNvPr>
          <p:cNvSpPr>
            <a:spLocks noGrp="1"/>
          </p:cNvSpPr>
          <p:nvPr>
            <p:ph type="title" hasCustomPrompt="1"/>
          </p:nvPr>
        </p:nvSpPr>
        <p:spPr>
          <a:xfrm>
            <a:off x="1767454" y="2389869"/>
            <a:ext cx="7018200" cy="1325563"/>
          </a:xfrm>
          <a:prstGeom prst="rect">
            <a:avLst/>
          </a:prstGeom>
        </p:spPr>
        <p:txBody>
          <a:bodyPr/>
          <a:lstStyle>
            <a:lvl1pPr algn="l">
              <a:defRPr sz="4500" spc="225">
                <a:solidFill>
                  <a:srgbClr val="0E5D25"/>
                </a:solidFill>
                <a:effectLst/>
                <a:latin typeface="+mn-lt"/>
              </a:defRPr>
            </a:lvl1pPr>
          </a:lstStyle>
          <a:p>
            <a:r>
              <a:rPr kumimoji="1" lang="en-US" altLang="ja-JP" dirty="0"/>
              <a:t>Sample heading.</a:t>
            </a:r>
            <a:endParaRPr kumimoji="1" lang="ja-JP" altLang="en-US"/>
          </a:p>
        </p:txBody>
      </p:sp>
      <p:sp>
        <p:nvSpPr>
          <p:cNvPr id="15" name="テキスト プレースホルダー 14">
            <a:extLst>
              <a:ext uri="{FF2B5EF4-FFF2-40B4-BE49-F238E27FC236}">
                <a16:creationId xmlns:a16="http://schemas.microsoft.com/office/drawing/2014/main" id="{49B3FEEC-ABF9-9044-8DC2-DC35EB3567B7}"/>
              </a:ext>
            </a:extLst>
          </p:cNvPr>
          <p:cNvSpPr>
            <a:spLocks noGrp="1"/>
          </p:cNvSpPr>
          <p:nvPr>
            <p:ph type="body" sz="quarter" idx="10" hasCustomPrompt="1"/>
          </p:nvPr>
        </p:nvSpPr>
        <p:spPr>
          <a:xfrm>
            <a:off x="1776335" y="3625624"/>
            <a:ext cx="7004185" cy="1044575"/>
          </a:xfrm>
          <a:prstGeom prst="rect">
            <a:avLst/>
          </a:prstGeom>
        </p:spPr>
        <p:txBody>
          <a:bodyPr/>
          <a:lstStyle>
            <a:lvl1pPr marL="0" indent="0" algn="l">
              <a:buNone/>
              <a:defRPr sz="2700">
                <a:solidFill>
                  <a:sysClr val="windowText" lastClr="000000"/>
                </a:solidFill>
                <a:effectLst/>
                <a:latin typeface="+mn-lt"/>
              </a:defRPr>
            </a:lvl1pPr>
          </a:lstStyle>
          <a:p>
            <a:r>
              <a:rPr kumimoji="1" lang="en-US" altLang="ja-JP" dirty="0"/>
              <a:t>Sample heading. Click to add text.</a:t>
            </a:r>
            <a:endParaRPr kumimoji="1" lang="ja-JP" altLang="en-US"/>
          </a:p>
        </p:txBody>
      </p:sp>
      <p:pic>
        <p:nvPicPr>
          <p:cNvPr id="14" name="図 13">
            <a:extLst>
              <a:ext uri="{FF2B5EF4-FFF2-40B4-BE49-F238E27FC236}">
                <a16:creationId xmlns:a16="http://schemas.microsoft.com/office/drawing/2014/main" id="{61DF460C-2CEA-1046-9416-EA8EFF925778}"/>
              </a:ext>
            </a:extLst>
          </p:cNvPr>
          <p:cNvPicPr>
            <a:picLocks noChangeAspect="1"/>
          </p:cNvPicPr>
          <p:nvPr userDrawn="1"/>
        </p:nvPicPr>
        <p:blipFill>
          <a:blip r:embed="rId2"/>
          <a:stretch>
            <a:fillRect/>
          </a:stretch>
        </p:blipFill>
        <p:spPr>
          <a:xfrm>
            <a:off x="391049" y="2375401"/>
            <a:ext cx="1127509" cy="1935342"/>
          </a:xfrm>
          <a:prstGeom prst="rect">
            <a:avLst/>
          </a:prstGeom>
          <a:solidFill>
            <a:schemeClr val="accent2"/>
          </a:solidFill>
        </p:spPr>
      </p:pic>
      <p:sp>
        <p:nvSpPr>
          <p:cNvPr id="18" name="フリーフォーム 17">
            <a:extLst>
              <a:ext uri="{FF2B5EF4-FFF2-40B4-BE49-F238E27FC236}">
                <a16:creationId xmlns:a16="http://schemas.microsoft.com/office/drawing/2014/main" id="{E00CBC8E-4FBC-1E4B-9A00-EC488EF70759}"/>
              </a:ext>
            </a:extLst>
          </p:cNvPr>
          <p:cNvSpPr/>
          <p:nvPr userDrawn="1"/>
        </p:nvSpPr>
        <p:spPr>
          <a:xfrm rot="2111757">
            <a:off x="605251" y="2168671"/>
            <a:ext cx="600464" cy="2307411"/>
          </a:xfrm>
          <a:custGeom>
            <a:avLst/>
            <a:gdLst>
              <a:gd name="connsiteX0" fmla="*/ 538843 w 1081292"/>
              <a:gd name="connsiteY0" fmla="*/ 0 h 3116320"/>
              <a:gd name="connsiteX1" fmla="*/ 1066739 w 1081292"/>
              <a:gd name="connsiteY1" fmla="*/ 430247 h 3116320"/>
              <a:gd name="connsiteX2" fmla="*/ 1076800 w 1081292"/>
              <a:gd name="connsiteY2" fmla="*/ 530051 h 3116320"/>
              <a:gd name="connsiteX3" fmla="*/ 1081292 w 1081292"/>
              <a:gd name="connsiteY3" fmla="*/ 530051 h 3116320"/>
              <a:gd name="connsiteX4" fmla="*/ 1081292 w 1081292"/>
              <a:gd name="connsiteY4" fmla="*/ 2571122 h 3116320"/>
              <a:gd name="connsiteX5" fmla="*/ 1077046 w 1081292"/>
              <a:gd name="connsiteY5" fmla="*/ 2571122 h 3116320"/>
              <a:gd name="connsiteX6" fmla="*/ 1077686 w 1081292"/>
              <a:gd name="connsiteY6" fmla="*/ 2577477 h 3116320"/>
              <a:gd name="connsiteX7" fmla="*/ 538843 w 1081292"/>
              <a:gd name="connsiteY7" fmla="*/ 3116320 h 3116320"/>
              <a:gd name="connsiteX8" fmla="*/ 0 w 1081292"/>
              <a:gd name="connsiteY8" fmla="*/ 2577477 h 3116320"/>
              <a:gd name="connsiteX9" fmla="*/ 1292 w 1081292"/>
              <a:gd name="connsiteY9" fmla="*/ 2564660 h 3116320"/>
              <a:gd name="connsiteX10" fmla="*/ 1292 w 1081292"/>
              <a:gd name="connsiteY10" fmla="*/ 551659 h 3116320"/>
              <a:gd name="connsiteX11" fmla="*/ 0 w 1081292"/>
              <a:gd name="connsiteY11" fmla="*/ 538843 h 3116320"/>
              <a:gd name="connsiteX12" fmla="*/ 538843 w 1081292"/>
              <a:gd name="connsiteY12" fmla="*/ 0 h 311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1292" h="3116320">
                <a:moveTo>
                  <a:pt x="538843" y="0"/>
                </a:moveTo>
                <a:cubicBezTo>
                  <a:pt x="799239" y="0"/>
                  <a:pt x="1016494" y="184705"/>
                  <a:pt x="1066739" y="430247"/>
                </a:cubicBezTo>
                <a:lnTo>
                  <a:pt x="1076800" y="530051"/>
                </a:lnTo>
                <a:lnTo>
                  <a:pt x="1081292" y="530051"/>
                </a:lnTo>
                <a:lnTo>
                  <a:pt x="1081292" y="2571122"/>
                </a:lnTo>
                <a:lnTo>
                  <a:pt x="1077046" y="2571122"/>
                </a:lnTo>
                <a:lnTo>
                  <a:pt x="1077686" y="2577477"/>
                </a:lnTo>
                <a:cubicBezTo>
                  <a:pt x="1077686" y="2875072"/>
                  <a:pt x="836438" y="3116320"/>
                  <a:pt x="538843" y="3116320"/>
                </a:cubicBezTo>
                <a:cubicBezTo>
                  <a:pt x="241248" y="3116320"/>
                  <a:pt x="0" y="2875072"/>
                  <a:pt x="0" y="2577477"/>
                </a:cubicBezTo>
                <a:lnTo>
                  <a:pt x="1292" y="2564660"/>
                </a:lnTo>
                <a:lnTo>
                  <a:pt x="1292" y="551659"/>
                </a:lnTo>
                <a:lnTo>
                  <a:pt x="0" y="538843"/>
                </a:lnTo>
                <a:cubicBezTo>
                  <a:pt x="0" y="241248"/>
                  <a:pt x="241248" y="0"/>
                  <a:pt x="538843" y="0"/>
                </a:cubicBezTo>
                <a:close/>
              </a:path>
            </a:pathLst>
          </a:cu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C6B171BE-8755-9D4C-B387-834511B39650}"/>
              </a:ext>
            </a:extLst>
          </p:cNvPr>
          <p:cNvSpPr>
            <a:spLocks noGrp="1"/>
          </p:cNvSpPr>
          <p:nvPr>
            <p:ph type="sldNum" sz="quarter" idx="11"/>
          </p:nvPr>
        </p:nvSpPr>
        <p:spPr/>
        <p:txBody>
          <a:bodyPr/>
          <a:lstStyle/>
          <a:p>
            <a:fld id="{B5523FDF-1079-0C47-BA65-E35310DA8E0F}" type="slidenum">
              <a:rPr kumimoji="1" lang="ja-JP" altLang="en-US" smtClean="0"/>
              <a:t>‹#›</a:t>
            </a:fld>
            <a:endParaRPr kumimoji="1" lang="ja-JP" altLang="en-US"/>
          </a:p>
        </p:txBody>
      </p:sp>
    </p:spTree>
    <p:extLst>
      <p:ext uri="{BB962C8B-B14F-4D97-AF65-F5344CB8AC3E}">
        <p14:creationId xmlns:p14="http://schemas.microsoft.com/office/powerpoint/2010/main" val="597827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a:xfrm>
            <a:off x="865682" y="379568"/>
            <a:ext cx="7821117" cy="1143000"/>
          </a:xfrm>
          <a:prstGeom prst="rect">
            <a:avLst/>
          </a:prstGeom>
        </p:spPr>
        <p:txBody>
          <a:bodyPr/>
          <a:lstStyle>
            <a:lvl1pPr marL="0" marR="0" indent="0" algn="l" defTabSz="342900" rtl="0" eaLnBrk="0" fontAlgn="base" latinLnBrk="0" hangingPunct="0">
              <a:lnSpc>
                <a:spcPct val="100000"/>
              </a:lnSpc>
              <a:spcBef>
                <a:spcPct val="0"/>
              </a:spcBef>
              <a:spcAft>
                <a:spcPct val="0"/>
              </a:spcAft>
              <a:buClrTx/>
              <a:buSzTx/>
              <a:buFontTx/>
              <a:buNone/>
              <a:tabLst/>
              <a:defRPr>
                <a:solidFill>
                  <a:srgbClr val="0E5D25"/>
                </a:solidFill>
                <a:latin typeface="+mn-lt"/>
              </a:defRPr>
            </a:lvl1pPr>
          </a:lstStyle>
          <a:p>
            <a:r>
              <a:rPr lang="en-US" altLang="ja-JP" dirty="0"/>
              <a:t>Sample heading. Click to add text.</a:t>
            </a:r>
          </a:p>
        </p:txBody>
      </p:sp>
      <p:sp>
        <p:nvSpPr>
          <p:cNvPr id="3" name="コンテンツ プレースホルダ 2"/>
          <p:cNvSpPr>
            <a:spLocks noGrp="1"/>
          </p:cNvSpPr>
          <p:nvPr>
            <p:ph idx="1" hasCustomPrompt="1"/>
          </p:nvPr>
        </p:nvSpPr>
        <p:spPr>
          <a:xfrm>
            <a:off x="865682" y="1600201"/>
            <a:ext cx="7821117" cy="4525963"/>
          </a:xfrm>
          <a:prstGeom prst="rect">
            <a:avLst/>
          </a:prstGeom>
        </p:spPr>
        <p:txBody>
          <a:bodyPr/>
          <a:lstStyle>
            <a:lvl1pPr algn="l">
              <a:defRPr>
                <a:solidFill>
                  <a:schemeClr val="tx1"/>
                </a:solidFill>
                <a:latin typeface="+mn-lt"/>
              </a:defRPr>
            </a:lvl1pPr>
            <a:lvl2pPr algn="l">
              <a:defRPr>
                <a:solidFill>
                  <a:schemeClr val="tx1"/>
                </a:solidFill>
                <a:latin typeface="+mn-lt"/>
              </a:defRPr>
            </a:lvl2pPr>
            <a:lvl3pPr algn="l">
              <a:defRPr>
                <a:solidFill>
                  <a:schemeClr val="tx1"/>
                </a:solidFill>
                <a:latin typeface="+mn-lt"/>
              </a:defRPr>
            </a:lvl3pPr>
            <a:lvl4pPr algn="l">
              <a:defRPr>
                <a:solidFill>
                  <a:schemeClr val="tx1"/>
                </a:solidFill>
                <a:latin typeface="+mn-lt"/>
              </a:defRPr>
            </a:lvl4pPr>
            <a:lvl5pPr algn="l">
              <a:defRPr>
                <a:solidFill>
                  <a:schemeClr val="tx1"/>
                </a:solidFill>
                <a:latin typeface="+mn-lt"/>
              </a:defRPr>
            </a:lvl5pPr>
          </a:lstStyle>
          <a:p>
            <a:r>
              <a:rPr kumimoji="1" lang="en-US" altLang="ja-JP" dirty="0"/>
              <a:t>Sample heading. Click to add text.</a:t>
            </a:r>
            <a:endParaRPr kumimoji="1" lang="ja-JP" altLang="en-US"/>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p>
        </p:txBody>
      </p:sp>
      <p:sp>
        <p:nvSpPr>
          <p:cNvPr id="4" name="フリーフォーム 3">
            <a:extLst>
              <a:ext uri="{FF2B5EF4-FFF2-40B4-BE49-F238E27FC236}">
                <a16:creationId xmlns:a16="http://schemas.microsoft.com/office/drawing/2014/main" id="{66C449FA-E0C6-CE43-BAEE-BFBB118DC70D}"/>
              </a:ext>
            </a:extLst>
          </p:cNvPr>
          <p:cNvSpPr/>
          <p:nvPr userDrawn="1"/>
        </p:nvSpPr>
        <p:spPr>
          <a:xfrm rot="2111757">
            <a:off x="459402" y="245691"/>
            <a:ext cx="249833" cy="960033"/>
          </a:xfrm>
          <a:custGeom>
            <a:avLst/>
            <a:gdLst>
              <a:gd name="connsiteX0" fmla="*/ 538843 w 1081292"/>
              <a:gd name="connsiteY0" fmla="*/ 0 h 3116320"/>
              <a:gd name="connsiteX1" fmla="*/ 1066739 w 1081292"/>
              <a:gd name="connsiteY1" fmla="*/ 430247 h 3116320"/>
              <a:gd name="connsiteX2" fmla="*/ 1076800 w 1081292"/>
              <a:gd name="connsiteY2" fmla="*/ 530051 h 3116320"/>
              <a:gd name="connsiteX3" fmla="*/ 1081292 w 1081292"/>
              <a:gd name="connsiteY3" fmla="*/ 530051 h 3116320"/>
              <a:gd name="connsiteX4" fmla="*/ 1081292 w 1081292"/>
              <a:gd name="connsiteY4" fmla="*/ 2571122 h 3116320"/>
              <a:gd name="connsiteX5" fmla="*/ 1077046 w 1081292"/>
              <a:gd name="connsiteY5" fmla="*/ 2571122 h 3116320"/>
              <a:gd name="connsiteX6" fmla="*/ 1077686 w 1081292"/>
              <a:gd name="connsiteY6" fmla="*/ 2577477 h 3116320"/>
              <a:gd name="connsiteX7" fmla="*/ 538843 w 1081292"/>
              <a:gd name="connsiteY7" fmla="*/ 3116320 h 3116320"/>
              <a:gd name="connsiteX8" fmla="*/ 0 w 1081292"/>
              <a:gd name="connsiteY8" fmla="*/ 2577477 h 3116320"/>
              <a:gd name="connsiteX9" fmla="*/ 1292 w 1081292"/>
              <a:gd name="connsiteY9" fmla="*/ 2564660 h 3116320"/>
              <a:gd name="connsiteX10" fmla="*/ 1292 w 1081292"/>
              <a:gd name="connsiteY10" fmla="*/ 551659 h 3116320"/>
              <a:gd name="connsiteX11" fmla="*/ 0 w 1081292"/>
              <a:gd name="connsiteY11" fmla="*/ 538843 h 3116320"/>
              <a:gd name="connsiteX12" fmla="*/ 538843 w 1081292"/>
              <a:gd name="connsiteY12" fmla="*/ 0 h 311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1292" h="3116320">
                <a:moveTo>
                  <a:pt x="538843" y="0"/>
                </a:moveTo>
                <a:cubicBezTo>
                  <a:pt x="799239" y="0"/>
                  <a:pt x="1016494" y="184705"/>
                  <a:pt x="1066739" y="430247"/>
                </a:cubicBezTo>
                <a:lnTo>
                  <a:pt x="1076800" y="530051"/>
                </a:lnTo>
                <a:lnTo>
                  <a:pt x="1081292" y="530051"/>
                </a:lnTo>
                <a:lnTo>
                  <a:pt x="1081292" y="2571122"/>
                </a:lnTo>
                <a:lnTo>
                  <a:pt x="1077046" y="2571122"/>
                </a:lnTo>
                <a:lnTo>
                  <a:pt x="1077686" y="2577477"/>
                </a:lnTo>
                <a:cubicBezTo>
                  <a:pt x="1077686" y="2875072"/>
                  <a:pt x="836438" y="3116320"/>
                  <a:pt x="538843" y="3116320"/>
                </a:cubicBezTo>
                <a:cubicBezTo>
                  <a:pt x="241248" y="3116320"/>
                  <a:pt x="0" y="2875072"/>
                  <a:pt x="0" y="2577477"/>
                </a:cubicBezTo>
                <a:lnTo>
                  <a:pt x="1292" y="2564660"/>
                </a:lnTo>
                <a:lnTo>
                  <a:pt x="1292" y="551659"/>
                </a:lnTo>
                <a:lnTo>
                  <a:pt x="0" y="538843"/>
                </a:lnTo>
                <a:cubicBezTo>
                  <a:pt x="0" y="241248"/>
                  <a:pt x="241248" y="0"/>
                  <a:pt x="538843" y="0"/>
                </a:cubicBezTo>
                <a:close/>
              </a:path>
            </a:pathLst>
          </a:cu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C9A448A4-B02A-BD44-BD60-349B87CF0FDA}"/>
              </a:ext>
            </a:extLst>
          </p:cNvPr>
          <p:cNvSpPr/>
          <p:nvPr userDrawn="1"/>
        </p:nvSpPr>
        <p:spPr>
          <a:xfrm>
            <a:off x="722758" y="1131843"/>
            <a:ext cx="8035247" cy="67371"/>
          </a:xfrm>
          <a:prstGeom prst="rect">
            <a:avLst/>
          </a:pr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スライド番号プレースホルダー 5">
            <a:extLst>
              <a:ext uri="{FF2B5EF4-FFF2-40B4-BE49-F238E27FC236}">
                <a16:creationId xmlns:a16="http://schemas.microsoft.com/office/drawing/2014/main" id="{0A7B0E7E-F5E6-A645-978B-2F4FD0A468E5}"/>
              </a:ext>
            </a:extLst>
          </p:cNvPr>
          <p:cNvSpPr>
            <a:spLocks noGrp="1"/>
          </p:cNvSpPr>
          <p:nvPr>
            <p:ph type="sldNum" sz="quarter" idx="10"/>
          </p:nvPr>
        </p:nvSpPr>
        <p:spPr/>
        <p:txBody>
          <a:bodyPr/>
          <a:lstStyle/>
          <a:p>
            <a:fld id="{B5523FDF-1079-0C47-BA65-E35310DA8E0F}" type="slidenum">
              <a:rPr kumimoji="1" lang="ja-JP" altLang="en-US" smtClean="0"/>
              <a:t>‹#›</a:t>
            </a:fld>
            <a:endParaRPr kumimoji="1" lang="ja-JP" altLang="en-US"/>
          </a:p>
        </p:txBody>
      </p:sp>
    </p:spTree>
    <p:extLst>
      <p:ext uri="{BB962C8B-B14F-4D97-AF65-F5344CB8AC3E}">
        <p14:creationId xmlns:p14="http://schemas.microsoft.com/office/powerpoint/2010/main" val="1754745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4" name="フリーフォーム 3">
            <a:extLst>
              <a:ext uri="{FF2B5EF4-FFF2-40B4-BE49-F238E27FC236}">
                <a16:creationId xmlns:a16="http://schemas.microsoft.com/office/drawing/2014/main" id="{658678E3-B29E-1A47-8A70-FAFEBB2E74E7}"/>
              </a:ext>
            </a:extLst>
          </p:cNvPr>
          <p:cNvSpPr/>
          <p:nvPr userDrawn="1"/>
        </p:nvSpPr>
        <p:spPr>
          <a:xfrm rot="2111757">
            <a:off x="459402" y="245691"/>
            <a:ext cx="249833" cy="960033"/>
          </a:xfrm>
          <a:custGeom>
            <a:avLst/>
            <a:gdLst>
              <a:gd name="connsiteX0" fmla="*/ 538843 w 1081292"/>
              <a:gd name="connsiteY0" fmla="*/ 0 h 3116320"/>
              <a:gd name="connsiteX1" fmla="*/ 1066739 w 1081292"/>
              <a:gd name="connsiteY1" fmla="*/ 430247 h 3116320"/>
              <a:gd name="connsiteX2" fmla="*/ 1076800 w 1081292"/>
              <a:gd name="connsiteY2" fmla="*/ 530051 h 3116320"/>
              <a:gd name="connsiteX3" fmla="*/ 1081292 w 1081292"/>
              <a:gd name="connsiteY3" fmla="*/ 530051 h 3116320"/>
              <a:gd name="connsiteX4" fmla="*/ 1081292 w 1081292"/>
              <a:gd name="connsiteY4" fmla="*/ 2571122 h 3116320"/>
              <a:gd name="connsiteX5" fmla="*/ 1077046 w 1081292"/>
              <a:gd name="connsiteY5" fmla="*/ 2571122 h 3116320"/>
              <a:gd name="connsiteX6" fmla="*/ 1077686 w 1081292"/>
              <a:gd name="connsiteY6" fmla="*/ 2577477 h 3116320"/>
              <a:gd name="connsiteX7" fmla="*/ 538843 w 1081292"/>
              <a:gd name="connsiteY7" fmla="*/ 3116320 h 3116320"/>
              <a:gd name="connsiteX8" fmla="*/ 0 w 1081292"/>
              <a:gd name="connsiteY8" fmla="*/ 2577477 h 3116320"/>
              <a:gd name="connsiteX9" fmla="*/ 1292 w 1081292"/>
              <a:gd name="connsiteY9" fmla="*/ 2564660 h 3116320"/>
              <a:gd name="connsiteX10" fmla="*/ 1292 w 1081292"/>
              <a:gd name="connsiteY10" fmla="*/ 551659 h 3116320"/>
              <a:gd name="connsiteX11" fmla="*/ 0 w 1081292"/>
              <a:gd name="connsiteY11" fmla="*/ 538843 h 3116320"/>
              <a:gd name="connsiteX12" fmla="*/ 538843 w 1081292"/>
              <a:gd name="connsiteY12" fmla="*/ 0 h 311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1292" h="3116320">
                <a:moveTo>
                  <a:pt x="538843" y="0"/>
                </a:moveTo>
                <a:cubicBezTo>
                  <a:pt x="799239" y="0"/>
                  <a:pt x="1016494" y="184705"/>
                  <a:pt x="1066739" y="430247"/>
                </a:cubicBezTo>
                <a:lnTo>
                  <a:pt x="1076800" y="530051"/>
                </a:lnTo>
                <a:lnTo>
                  <a:pt x="1081292" y="530051"/>
                </a:lnTo>
                <a:lnTo>
                  <a:pt x="1081292" y="2571122"/>
                </a:lnTo>
                <a:lnTo>
                  <a:pt x="1077046" y="2571122"/>
                </a:lnTo>
                <a:lnTo>
                  <a:pt x="1077686" y="2577477"/>
                </a:lnTo>
                <a:cubicBezTo>
                  <a:pt x="1077686" y="2875072"/>
                  <a:pt x="836438" y="3116320"/>
                  <a:pt x="538843" y="3116320"/>
                </a:cubicBezTo>
                <a:cubicBezTo>
                  <a:pt x="241248" y="3116320"/>
                  <a:pt x="0" y="2875072"/>
                  <a:pt x="0" y="2577477"/>
                </a:cubicBezTo>
                <a:lnTo>
                  <a:pt x="1292" y="2564660"/>
                </a:lnTo>
                <a:lnTo>
                  <a:pt x="1292" y="551659"/>
                </a:lnTo>
                <a:lnTo>
                  <a:pt x="0" y="538843"/>
                </a:lnTo>
                <a:cubicBezTo>
                  <a:pt x="0" y="241248"/>
                  <a:pt x="241248" y="0"/>
                  <a:pt x="538843" y="0"/>
                </a:cubicBezTo>
                <a:close/>
              </a:path>
            </a:pathLst>
          </a:cu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4CEB08C4-8632-A043-937C-49F5891AAA95}"/>
              </a:ext>
            </a:extLst>
          </p:cNvPr>
          <p:cNvSpPr/>
          <p:nvPr userDrawn="1"/>
        </p:nvSpPr>
        <p:spPr>
          <a:xfrm>
            <a:off x="722758" y="1131843"/>
            <a:ext cx="8035247" cy="67371"/>
          </a:xfrm>
          <a:prstGeom prst="rect">
            <a:avLst/>
          </a:pr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 name="スライド番号プレースホルダー 1">
            <a:extLst>
              <a:ext uri="{FF2B5EF4-FFF2-40B4-BE49-F238E27FC236}">
                <a16:creationId xmlns:a16="http://schemas.microsoft.com/office/drawing/2014/main" id="{5961DC94-ADF4-0D4F-8E93-5480A087D415}"/>
              </a:ext>
            </a:extLst>
          </p:cNvPr>
          <p:cNvSpPr>
            <a:spLocks noGrp="1"/>
          </p:cNvSpPr>
          <p:nvPr>
            <p:ph type="sldNum" sz="quarter" idx="10"/>
          </p:nvPr>
        </p:nvSpPr>
        <p:spPr/>
        <p:txBody>
          <a:bodyPr/>
          <a:lstStyle/>
          <a:p>
            <a:fld id="{B5523FDF-1079-0C47-BA65-E35310DA8E0F}" type="slidenum">
              <a:rPr kumimoji="1" lang="ja-JP" altLang="en-US" smtClean="0"/>
              <a:t>‹#›</a:t>
            </a:fld>
            <a:endParaRPr kumimoji="1" lang="ja-JP" altLang="en-US"/>
          </a:p>
        </p:txBody>
      </p:sp>
    </p:spTree>
    <p:extLst>
      <p:ext uri="{BB962C8B-B14F-4D97-AF65-F5344CB8AC3E}">
        <p14:creationId xmlns:p14="http://schemas.microsoft.com/office/powerpoint/2010/main" val="16410385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18CA9615-4E7D-4E41-9D27-89B6237CAF5B}"/>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523FDF-1079-0C47-BA65-E35310DA8E0F}"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hf hdr="0" ftr="0" dt="0"/>
  <p:txStyles>
    <p:title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p:titleStyle>
    <p:body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p:bodyStyle>
    <p:otherStyle>
      <a:defPPr>
        <a:defRPr lang="ja-JP"/>
      </a:defPPr>
      <a:lvl1pPr marL="0" algn="l" defTabSz="342900" rtl="0" eaLnBrk="1" latinLnBrk="0" hangingPunct="1">
        <a:defRPr kumimoji="1" sz="1350" kern="1200">
          <a:solidFill>
            <a:schemeClr val="tx1"/>
          </a:solidFill>
          <a:latin typeface="+mn-lt"/>
          <a:ea typeface="+mn-ea"/>
          <a:cs typeface="+mn-cs"/>
        </a:defRPr>
      </a:lvl1pPr>
      <a:lvl2pPr marL="342900" algn="l" defTabSz="342900" rtl="0" eaLnBrk="1" latinLnBrk="0" hangingPunct="1">
        <a:defRPr kumimoji="1" sz="1350" kern="1200">
          <a:solidFill>
            <a:schemeClr val="tx1"/>
          </a:solidFill>
          <a:latin typeface="+mn-lt"/>
          <a:ea typeface="+mn-ea"/>
          <a:cs typeface="+mn-cs"/>
        </a:defRPr>
      </a:lvl2pPr>
      <a:lvl3pPr marL="685800" algn="l" defTabSz="342900" rtl="0" eaLnBrk="1" latinLnBrk="0" hangingPunct="1">
        <a:defRPr kumimoji="1" sz="1350" kern="1200">
          <a:solidFill>
            <a:schemeClr val="tx1"/>
          </a:solidFill>
          <a:latin typeface="+mn-lt"/>
          <a:ea typeface="+mn-ea"/>
          <a:cs typeface="+mn-cs"/>
        </a:defRPr>
      </a:lvl3pPr>
      <a:lvl4pPr marL="1028700" algn="l" defTabSz="342900" rtl="0" eaLnBrk="1" latinLnBrk="0" hangingPunct="1">
        <a:defRPr kumimoji="1" sz="1350" kern="1200">
          <a:solidFill>
            <a:schemeClr val="tx1"/>
          </a:solidFill>
          <a:latin typeface="+mn-lt"/>
          <a:ea typeface="+mn-ea"/>
          <a:cs typeface="+mn-cs"/>
        </a:defRPr>
      </a:lvl4pPr>
      <a:lvl5pPr marL="1371600" algn="l" defTabSz="342900" rtl="0" eaLnBrk="1" latinLnBrk="0" hangingPunct="1">
        <a:defRPr kumimoji="1" sz="1350" kern="1200">
          <a:solidFill>
            <a:schemeClr val="tx1"/>
          </a:solidFill>
          <a:latin typeface="+mn-lt"/>
          <a:ea typeface="+mn-ea"/>
          <a:cs typeface="+mn-cs"/>
        </a:defRPr>
      </a:lvl5pPr>
      <a:lvl6pPr marL="1714500" algn="l" defTabSz="342900" rtl="0" eaLnBrk="1" latinLnBrk="0" hangingPunct="1">
        <a:defRPr kumimoji="1" sz="1350" kern="1200">
          <a:solidFill>
            <a:schemeClr val="tx1"/>
          </a:solidFill>
          <a:latin typeface="+mn-lt"/>
          <a:ea typeface="+mn-ea"/>
          <a:cs typeface="+mn-cs"/>
        </a:defRPr>
      </a:lvl6pPr>
      <a:lvl7pPr marL="2057400" algn="l" defTabSz="342900" rtl="0" eaLnBrk="1" latinLnBrk="0" hangingPunct="1">
        <a:defRPr kumimoji="1" sz="1350" kern="1200">
          <a:solidFill>
            <a:schemeClr val="tx1"/>
          </a:solidFill>
          <a:latin typeface="+mn-lt"/>
          <a:ea typeface="+mn-ea"/>
          <a:cs typeface="+mn-cs"/>
        </a:defRPr>
      </a:lvl7pPr>
      <a:lvl8pPr marL="2400300" algn="l" defTabSz="342900" rtl="0" eaLnBrk="1" latinLnBrk="0" hangingPunct="1">
        <a:defRPr kumimoji="1" sz="1350" kern="1200">
          <a:solidFill>
            <a:schemeClr val="tx1"/>
          </a:solidFill>
          <a:latin typeface="+mn-lt"/>
          <a:ea typeface="+mn-ea"/>
          <a:cs typeface="+mn-cs"/>
        </a:defRPr>
      </a:lvl8pPr>
      <a:lvl9pPr marL="2743200" algn="l" defTabSz="3429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0.png"/><Relationship Id="rId1" Type="http://schemas.openxmlformats.org/officeDocument/2006/relationships/slideLayout" Target="../slideLayouts/slideLayout2.xml"/><Relationship Id="rId5" Type="http://schemas.openxmlformats.org/officeDocument/2006/relationships/image" Target="../media/image110.pn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png"/><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jpg"/><Relationship Id="rId9"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9.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12.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1.png"/><Relationship Id="rId5" Type="http://schemas.openxmlformats.org/officeDocument/2006/relationships/slideLayout" Target="../slideLayouts/slideLayout2.xml"/><Relationship Id="rId4" Type="http://schemas.openxmlformats.org/officeDocument/2006/relationships/video" Target="../media/media4.mp4"/></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22D6C1-FB40-CE4B-A367-79DF8B5BB2F2}"/>
              </a:ext>
            </a:extLst>
          </p:cNvPr>
          <p:cNvSpPr>
            <a:spLocks noGrp="1"/>
          </p:cNvSpPr>
          <p:nvPr>
            <p:ph type="title"/>
          </p:nvPr>
        </p:nvSpPr>
        <p:spPr/>
        <p:txBody>
          <a:bodyPr/>
          <a:lstStyle/>
          <a:p>
            <a:r>
              <a:rPr kumimoji="1" lang="en-US" altLang="ja-JP" dirty="0" smtClean="0"/>
              <a:t>Behavior</a:t>
            </a:r>
            <a:r>
              <a:rPr kumimoji="1" lang="ja-JP" altLang="en-US" dirty="0" smtClean="0"/>
              <a:t> </a:t>
            </a:r>
            <a:r>
              <a:rPr kumimoji="1" lang="en-US" altLang="ja-JP" dirty="0" smtClean="0"/>
              <a:t>Synchronization</a:t>
            </a:r>
            <a:endParaRPr kumimoji="1" lang="ja-JP" altLang="en-US" dirty="0"/>
          </a:p>
        </p:txBody>
      </p:sp>
      <p:sp>
        <p:nvSpPr>
          <p:cNvPr id="3" name="テキスト プレースホルダー 2">
            <a:extLst>
              <a:ext uri="{FF2B5EF4-FFF2-40B4-BE49-F238E27FC236}">
                <a16:creationId xmlns:a16="http://schemas.microsoft.com/office/drawing/2014/main" id="{0AEED9C1-B83F-7546-AD67-12F9C4F8A50A}"/>
              </a:ext>
            </a:extLst>
          </p:cNvPr>
          <p:cNvSpPr>
            <a:spLocks noGrp="1"/>
          </p:cNvSpPr>
          <p:nvPr>
            <p:ph type="body" sz="quarter" idx="10"/>
          </p:nvPr>
        </p:nvSpPr>
        <p:spPr/>
        <p:txBody>
          <a:bodyPr/>
          <a:lstStyle/>
          <a:p>
            <a:r>
              <a:rPr kumimoji="1" lang="en-US" altLang="ja-JP" dirty="0" smtClean="0"/>
              <a:t>Meeting Note.</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行動同期に基づくコミュニティ作成の課題</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689468" y="1522568"/>
                <a:ext cx="8197357" cy="4525963"/>
              </a:xfrm>
            </p:spPr>
            <p:txBody>
              <a:bodyPr/>
              <a:lstStyle/>
              <a:p>
                <a:r>
                  <a:rPr kumimoji="1" lang="ja-JP" altLang="en-US" dirty="0" smtClean="0"/>
                  <a:t>スコア行列の決め方</a:t>
                </a:r>
                <a:endParaRPr kumimoji="1" lang="en-US" altLang="ja-JP" dirty="0" smtClean="0"/>
              </a:p>
              <a:p>
                <a:pPr marL="300038" lvl="1" indent="0">
                  <a:buNone/>
                </a:pPr>
                <a14:m>
                  <m:oMath xmlns:m="http://schemas.openxmlformats.org/officeDocument/2006/math">
                    <m:r>
                      <a:rPr lang="en-US" altLang="ja-JP" sz="2000" i="1">
                        <a:latin typeface="Cambria Math" panose="02040503050406030204" pitchFamily="18" charset="0"/>
                      </a:rPr>
                      <m:t>𝑆</m:t>
                    </m:r>
                    <m:r>
                      <a:rPr lang="en-US" altLang="ja-JP" sz="2000" i="1">
                        <a:latin typeface="Cambria Math" panose="02040503050406030204" pitchFamily="18" charset="0"/>
                      </a:rPr>
                      <m:t>=</m:t>
                    </m:r>
                    <m:d>
                      <m:dPr>
                        <m:ctrlPr>
                          <a:rPr lang="en-US" altLang="ja-JP" sz="2000" i="1">
                            <a:latin typeface="Cambria Math" panose="02040503050406030204" pitchFamily="18" charset="0"/>
                          </a:rPr>
                        </m:ctrlPr>
                      </m:dPr>
                      <m:e>
                        <m:m>
                          <m:mPr>
                            <m:mcs>
                              <m:mc>
                                <m:mcPr>
                                  <m:count m:val="3"/>
                                  <m:mcJc m:val="center"/>
                                </m:mcPr>
                              </m:mc>
                            </m:mcs>
                            <m:ctrlPr>
                              <a:rPr lang="en-US" altLang="ja-JP" sz="2000" i="1">
                                <a:latin typeface="Cambria Math" panose="02040503050406030204" pitchFamily="18" charset="0"/>
                              </a:rPr>
                            </m:ctrlPr>
                          </m:mPr>
                          <m:mr>
                            <m:e>
                              <m:r>
                                <m:rPr>
                                  <m:brk m:alnAt="7"/>
                                </m:rPr>
                                <a:rPr lang="en-US" altLang="ja-JP" sz="2000" i="1">
                                  <a:latin typeface="Cambria Math" panose="02040503050406030204" pitchFamily="18" charset="0"/>
                                </a:rPr>
                                <m:t>1</m:t>
                              </m:r>
                            </m:e>
                            <m:e>
                              <m:r>
                                <a:rPr lang="en-US" altLang="ja-JP" sz="2000" i="1">
                                  <a:latin typeface="Cambria Math" panose="02040503050406030204" pitchFamily="18" charset="0"/>
                                </a:rPr>
                                <m:t>0</m:t>
                              </m:r>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r>
                                <a:rPr lang="en-US" altLang="ja-JP" sz="2000" i="1">
                                  <a:latin typeface="Cambria Math" panose="02040503050406030204" pitchFamily="18" charset="0"/>
                                </a:rPr>
                                <m:t>3</m:t>
                              </m:r>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r>
                                <a:rPr lang="en-US" altLang="ja-JP" sz="2000" i="1">
                                  <a:latin typeface="Cambria Math" panose="02040503050406030204" pitchFamily="18" charset="0"/>
                                </a:rPr>
                                <m:t>0</m:t>
                              </m:r>
                            </m:e>
                            <m:e>
                              <m:r>
                                <a:rPr lang="en-US" altLang="ja-JP" sz="2000" i="1">
                                  <a:latin typeface="Cambria Math" panose="02040503050406030204" pitchFamily="18" charset="0"/>
                                </a:rPr>
                                <m:t>9</m:t>
                              </m:r>
                            </m:e>
                          </m:mr>
                        </m:m>
                      </m:e>
                    </m:d>
                  </m:oMath>
                </a14:m>
                <a:r>
                  <a:rPr lang="ja-JP" altLang="en-US" dirty="0" smtClean="0"/>
                  <a:t>　</a:t>
                </a:r>
                <a:r>
                  <a:rPr lang="en-US" altLang="ja-JP" dirty="0" smtClean="0"/>
                  <a:t>or </a:t>
                </a:r>
                <a14:m>
                  <m:oMath xmlns:m="http://schemas.openxmlformats.org/officeDocument/2006/math">
                    <m:d>
                      <m:dPr>
                        <m:ctrlPr>
                          <a:rPr lang="en-US" altLang="ja-JP" sz="2000" i="1">
                            <a:latin typeface="Cambria Math" panose="02040503050406030204" pitchFamily="18" charset="0"/>
                          </a:rPr>
                        </m:ctrlPr>
                      </m:dPr>
                      <m:e>
                        <m:m>
                          <m:mPr>
                            <m:mcs>
                              <m:mc>
                                <m:mcPr>
                                  <m:count m:val="3"/>
                                  <m:mcJc m:val="center"/>
                                </m:mcPr>
                              </m:mc>
                            </m:mcs>
                            <m:ctrlPr>
                              <a:rPr lang="en-US" altLang="ja-JP" sz="2000" i="1">
                                <a:latin typeface="Cambria Math" panose="02040503050406030204" pitchFamily="18" charset="0"/>
                              </a:rPr>
                            </m:ctrlPr>
                          </m:mPr>
                          <m:mr>
                            <m:e>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𝑁</m:t>
                                  </m:r>
                                </m:e>
                                <m:sub>
                                  <m:r>
                                    <a:rPr lang="en-US" altLang="ja-JP" sz="2000" b="0" i="1" smtClean="0">
                                      <a:latin typeface="Cambria Math" panose="02040503050406030204" pitchFamily="18" charset="0"/>
                                    </a:rPr>
                                    <m:t>𝐺</m:t>
                                  </m:r>
                                </m:sub>
                              </m:sSub>
                              <m:r>
                                <m:rPr>
                                  <m:brk m:alnAt="7"/>
                                </m:rPr>
                                <a:rPr lang="en-US" altLang="ja-JP" sz="2000" b="0" i="1" smtClean="0">
                                  <a:latin typeface="Cambria Math" panose="02040503050406030204" pitchFamily="18" charset="0"/>
                                </a:rPr>
                                <m:t>+</m:t>
                              </m:r>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𝑁</m:t>
                                  </m:r>
                                </m:e>
                                <m:sub>
                                  <m:r>
                                    <a:rPr lang="en-US" altLang="ja-JP" sz="2000" b="0" i="1" smtClean="0">
                                      <a:latin typeface="Cambria Math" panose="02040503050406030204" pitchFamily="18" charset="0"/>
                                    </a:rPr>
                                    <m:t>𝑊</m:t>
                                  </m:r>
                                </m:sub>
                              </m:sSub>
                            </m:e>
                            <m:e>
                              <m:r>
                                <a:rPr lang="en-US" altLang="ja-JP" sz="2000" i="1">
                                  <a:latin typeface="Cambria Math" panose="02040503050406030204" pitchFamily="18" charset="0"/>
                                </a:rPr>
                                <m:t>0</m:t>
                              </m:r>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b="0" i="1" smtClean="0">
                                      <a:latin typeface="Cambria Math" panose="02040503050406030204" pitchFamily="18" charset="0"/>
                                    </a:rPr>
                                    <m:t>𝑅</m:t>
                                  </m:r>
                                </m:sub>
                              </m:sSub>
                              <m:r>
                                <m:rPr>
                                  <m:brk m:alnAt="7"/>
                                </m:rP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i="1">
                                      <a:latin typeface="Cambria Math" panose="02040503050406030204" pitchFamily="18" charset="0"/>
                                    </a:rPr>
                                    <m:t>𝑊</m:t>
                                  </m:r>
                                </m:sub>
                              </m:sSub>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r>
                                <a:rPr lang="en-US" altLang="ja-JP" sz="2000" i="1">
                                  <a:latin typeface="Cambria Math" panose="02040503050406030204" pitchFamily="18" charset="0"/>
                                </a:rPr>
                                <m:t>0</m:t>
                              </m:r>
                            </m:e>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b="0" i="1" smtClean="0">
                                      <a:latin typeface="Cambria Math" panose="02040503050406030204" pitchFamily="18" charset="0"/>
                                    </a:rPr>
                                    <m:t>𝑅</m:t>
                                  </m:r>
                                </m:sub>
                              </m:sSub>
                              <m:r>
                                <m:rPr>
                                  <m:brk m:alnAt="7"/>
                                </m:rP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b="0" i="1" smtClean="0">
                                      <a:latin typeface="Cambria Math" panose="02040503050406030204" pitchFamily="18" charset="0"/>
                                    </a:rPr>
                                    <m:t>𝐺</m:t>
                                  </m:r>
                                </m:sub>
                              </m:sSub>
                            </m:e>
                          </m:mr>
                        </m:m>
                      </m:e>
                    </m:d>
                  </m:oMath>
                </a14:m>
                <a:r>
                  <a:rPr lang="en-US" altLang="ja-JP" sz="2000" dirty="0" smtClean="0"/>
                  <a:t> </a:t>
                </a:r>
                <a:r>
                  <a:rPr lang="ja-JP" altLang="en-US" sz="2000" dirty="0" smtClean="0"/>
                  <a:t>は適当なのか．</a:t>
                </a:r>
                <a:endParaRPr lang="en-US" altLang="ja-JP" sz="2000" dirty="0" smtClean="0"/>
              </a:p>
              <a:p>
                <a:pPr marL="300038" lvl="1" indent="0">
                  <a:buNone/>
                </a:pPr>
                <a:r>
                  <a:rPr kumimoji="1" lang="ja-JP" altLang="en-US" sz="2000" dirty="0" smtClean="0"/>
                  <a:t>行動分類の推定精度がかなりの影響を及ぼす</a:t>
                </a:r>
                <a:endParaRPr kumimoji="1" lang="en-US" altLang="ja-JP" dirty="0" smtClean="0"/>
              </a:p>
              <a:p>
                <a:endParaRPr lang="en-US" altLang="ja-JP" dirty="0"/>
              </a:p>
              <a:p>
                <a:r>
                  <a:rPr kumimoji="1" lang="ja-JP" altLang="en-US" dirty="0" smtClean="0"/>
                  <a:t>同期を無視する距離の閾値の決め方</a:t>
                </a:r>
                <a:endParaRPr kumimoji="1" lang="en-US" altLang="ja-JP" dirty="0" smtClean="0"/>
              </a:p>
              <a:p>
                <a:pPr marL="642938" lvl="1" indent="-342900"/>
                <a:r>
                  <a:rPr kumimoji="1" lang="ja-JP" altLang="en-US" sz="2000" dirty="0" smtClean="0"/>
                  <a:t>小さな集団を捉えたいのか大きな集団を捉えたいのか，目的によって異なる</a:t>
                </a:r>
                <a:r>
                  <a:rPr lang="ja-JP" altLang="en-US" sz="2000" dirty="0" smtClean="0"/>
                  <a:t>．ケースバイケース</a:t>
                </a:r>
                <a:endParaRPr kumimoji="1" lang="en-US" altLang="ja-JP" sz="2000" dirty="0" smtClean="0"/>
              </a:p>
              <a:p>
                <a:pPr marL="642938" lvl="1" indent="-342900"/>
                <a:r>
                  <a:rPr lang="ja-JP" altLang="en-US" sz="2000" dirty="0" smtClean="0"/>
                  <a:t>行動によって放牧牛間の距離が異なるので構成されるコミュニティの大きさも異なるのではないか</a:t>
                </a:r>
                <a:endParaRPr lang="en-US" altLang="ja-JP" sz="2000" dirty="0" smtClean="0"/>
              </a:p>
              <a:p>
                <a:pPr marL="642938" lvl="1" indent="-342900"/>
                <a:endParaRPr kumimoji="1" lang="en-US" altLang="ja-JP" sz="2000" dirty="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689468" y="1522568"/>
                <a:ext cx="8197357" cy="4525963"/>
              </a:xfrm>
              <a:blipFill>
                <a:blip r:embed="rId2"/>
                <a:stretch>
                  <a:fillRect l="-967" t="-1617" r="-520"/>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10</a:t>
            </a:fld>
            <a:endParaRPr kumimoji="1" lang="ja-JP" altLang="en-US"/>
          </a:p>
        </p:txBody>
      </p:sp>
    </p:spTree>
    <p:extLst>
      <p:ext uri="{BB962C8B-B14F-4D97-AF65-F5344CB8AC3E}">
        <p14:creationId xmlns:p14="http://schemas.microsoft.com/office/powerpoint/2010/main" val="36045062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コミュニティ生成間隔について </a:t>
            </a:r>
            <a:r>
              <a:rPr lang="en-US" altLang="ja-JP" dirty="0" smtClean="0"/>
              <a:t>(</a:t>
            </a:r>
            <a:r>
              <a:rPr lang="ja-JP" altLang="en-US" dirty="0" smtClean="0"/>
              <a:t>仮説</a:t>
            </a:r>
            <a:r>
              <a:rPr lang="en-US" altLang="ja-JP" dirty="0" smtClean="0"/>
              <a:t>)</a:t>
            </a:r>
            <a:endParaRPr kumimoji="1" lang="ja-JP" altLang="en-US" dirty="0"/>
          </a:p>
        </p:txBody>
      </p:sp>
      <p:sp>
        <p:nvSpPr>
          <p:cNvPr id="3" name="コンテンツ プレースホルダー 2"/>
          <p:cNvSpPr>
            <a:spLocks noGrp="1"/>
          </p:cNvSpPr>
          <p:nvPr>
            <p:ph idx="1"/>
          </p:nvPr>
        </p:nvSpPr>
        <p:spPr>
          <a:xfrm>
            <a:off x="865683" y="1600201"/>
            <a:ext cx="3943710" cy="4525963"/>
          </a:xfrm>
          <a:ln>
            <a:solidFill>
              <a:schemeClr val="bg2">
                <a:lumMod val="50000"/>
              </a:schemeClr>
            </a:solidFill>
          </a:ln>
        </p:spPr>
        <p:txBody>
          <a:bodyPr/>
          <a:lstStyle/>
          <a:p>
            <a:r>
              <a:rPr lang="ja-JP" altLang="en-US" dirty="0" smtClean="0"/>
              <a:t>空間</a:t>
            </a:r>
            <a:r>
              <a:rPr lang="ja-JP" altLang="en-US" dirty="0"/>
              <a:t>同期</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11</a:t>
            </a:fld>
            <a:endParaRPr kumimoji="1" lang="ja-JP" altLang="en-US"/>
          </a:p>
        </p:txBody>
      </p:sp>
      <p:sp>
        <p:nvSpPr>
          <p:cNvPr id="17" name="コンテンツ プレースホルダー 2"/>
          <p:cNvSpPr txBox="1">
            <a:spLocks/>
          </p:cNvSpPr>
          <p:nvPr/>
        </p:nvSpPr>
        <p:spPr>
          <a:xfrm>
            <a:off x="4809393" y="1600200"/>
            <a:ext cx="3943710" cy="4525963"/>
          </a:xfrm>
          <a:prstGeom prst="rect">
            <a:avLst/>
          </a:prstGeom>
          <a:ln>
            <a:solidFill>
              <a:schemeClr val="bg2">
                <a:lumMod val="50000"/>
              </a:schemeClr>
            </a:solidFill>
          </a:ln>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r>
              <a:rPr lang="ja-JP" altLang="en-US" dirty="0"/>
              <a:t>行動</a:t>
            </a:r>
            <a:r>
              <a:rPr lang="ja-JP" altLang="en-US" dirty="0" smtClean="0"/>
              <a:t>同期</a:t>
            </a:r>
            <a:endParaRPr lang="ja-JP" altLang="en-US" dirty="0"/>
          </a:p>
        </p:txBody>
      </p:sp>
      <p:sp>
        <p:nvSpPr>
          <p:cNvPr id="18" name="楕円 17"/>
          <p:cNvSpPr/>
          <p:nvPr/>
        </p:nvSpPr>
        <p:spPr>
          <a:xfrm>
            <a:off x="1923138" y="2417884"/>
            <a:ext cx="1828800" cy="1828800"/>
          </a:xfrm>
          <a:prstGeom prst="ellipse">
            <a:avLst/>
          </a:prstGeom>
          <a:noFill/>
          <a:ln w="38100">
            <a:solidFill>
              <a:schemeClr val="tx1"/>
            </a:solid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19" name="正方形/長方形 18"/>
              <p:cNvSpPr/>
              <p:nvPr/>
            </p:nvSpPr>
            <p:spPr>
              <a:xfrm>
                <a:off x="1810476" y="2426648"/>
                <a:ext cx="37702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i="1">
                          <a:latin typeface="Cambria Math" panose="02040503050406030204" pitchFamily="18" charset="0"/>
                        </a:rPr>
                        <m:t>0</m:t>
                      </m:r>
                    </m:oMath>
                  </m:oMathPara>
                </a14:m>
                <a:endParaRPr lang="ja-JP" altLang="en-US" dirty="0"/>
              </a:p>
            </p:txBody>
          </p:sp>
        </mc:Choice>
        <mc:Fallback xmlns="">
          <p:sp>
            <p:nvSpPr>
              <p:cNvPr id="19" name="正方形/長方形 18"/>
              <p:cNvSpPr>
                <a:spLocks noRot="1" noChangeAspect="1" noMove="1" noResize="1" noEditPoints="1" noAdjustHandles="1" noChangeArrowheads="1" noChangeShapeType="1" noTextEdit="1"/>
              </p:cNvSpPr>
              <p:nvPr/>
            </p:nvSpPr>
            <p:spPr>
              <a:xfrm>
                <a:off x="1810476" y="2426648"/>
                <a:ext cx="377026" cy="369332"/>
              </a:xfrm>
              <a:prstGeom prst="rect">
                <a:avLst/>
              </a:prstGeom>
              <a:blipFill>
                <a:blip r:embed="rId2"/>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20" name="正方形/長方形 19"/>
              <p:cNvSpPr/>
              <p:nvPr/>
            </p:nvSpPr>
            <p:spPr>
              <a:xfrm>
                <a:off x="2074840" y="2778396"/>
                <a:ext cx="37702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b="0" i="1" smtClean="0">
                          <a:latin typeface="Cambria Math" panose="02040503050406030204" pitchFamily="18" charset="0"/>
                        </a:rPr>
                        <m:t>1</m:t>
                      </m:r>
                    </m:oMath>
                  </m:oMathPara>
                </a14:m>
                <a:endParaRPr lang="ja-JP" altLang="en-US" dirty="0"/>
              </a:p>
            </p:txBody>
          </p:sp>
        </mc:Choice>
        <mc:Fallback xmlns="">
          <p:sp>
            <p:nvSpPr>
              <p:cNvPr id="20" name="正方形/長方形 19"/>
              <p:cNvSpPr>
                <a:spLocks noRot="1" noChangeAspect="1" noMove="1" noResize="1" noEditPoints="1" noAdjustHandles="1" noChangeArrowheads="1" noChangeShapeType="1" noTextEdit="1"/>
              </p:cNvSpPr>
              <p:nvPr/>
            </p:nvSpPr>
            <p:spPr>
              <a:xfrm>
                <a:off x="2074840" y="2778396"/>
                <a:ext cx="377026" cy="369332"/>
              </a:xfrm>
              <a:prstGeom prst="rect">
                <a:avLst/>
              </a:prstGeom>
              <a:blipFill>
                <a:blip r:embed="rId3"/>
                <a:stretch>
                  <a:fillRect/>
                </a:stretch>
              </a:blipFill>
            </p:spPr>
            <p:txBody>
              <a:bodyPr/>
              <a:lstStyle/>
              <a:p>
                <a:r>
                  <a:rPr lang="ja-JP" altLang="en-US">
                    <a:noFill/>
                  </a:rPr>
                  <a:t> </a:t>
                </a:r>
              </a:p>
            </p:txBody>
          </p:sp>
        </mc:Fallback>
      </mc:AlternateContent>
      <p:pic>
        <p:nvPicPr>
          <p:cNvPr id="21" name="図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4074" y="3104170"/>
            <a:ext cx="746929" cy="456227"/>
          </a:xfrm>
          <a:prstGeom prst="rect">
            <a:avLst/>
          </a:prstGeom>
        </p:spPr>
      </p:pic>
      <p:cxnSp>
        <p:nvCxnSpPr>
          <p:cNvPr id="23" name="直線矢印コネクタ 22"/>
          <p:cNvCxnSpPr/>
          <p:nvPr/>
        </p:nvCxnSpPr>
        <p:spPr>
          <a:xfrm flipV="1">
            <a:off x="2837538" y="2532185"/>
            <a:ext cx="373465" cy="800098"/>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4" name="正方形/長方形 23"/>
              <p:cNvSpPr/>
              <p:nvPr/>
            </p:nvSpPr>
            <p:spPr>
              <a:xfrm>
                <a:off x="3024270" y="2778396"/>
                <a:ext cx="699807" cy="369332"/>
              </a:xfrm>
              <a:prstGeom prst="rect">
                <a:avLst/>
              </a:prstGeom>
            </p:spPr>
            <p:txBody>
              <a:bodyPr wrap="none">
                <a:spAutoFit/>
              </a:bodyPr>
              <a:lstStyle/>
              <a:p>
                <a14:m>
                  <m:oMath xmlns:m="http://schemas.openxmlformats.org/officeDocument/2006/math">
                    <m:r>
                      <a:rPr lang="en-US" altLang="ja-JP" b="0" i="1" smtClean="0">
                        <a:latin typeface="Cambria Math" panose="02040503050406030204" pitchFamily="18" charset="0"/>
                      </a:rPr>
                      <m:t>𝑥</m:t>
                    </m:r>
                  </m:oMath>
                </a14:m>
                <a:r>
                  <a:rPr lang="en-US" altLang="ja-JP" dirty="0" smtClean="0"/>
                  <a:t> [m]</a:t>
                </a:r>
                <a:endParaRPr lang="ja-JP" altLang="en-US" dirty="0"/>
              </a:p>
            </p:txBody>
          </p:sp>
        </mc:Choice>
        <mc:Fallback xmlns="">
          <p:sp>
            <p:nvSpPr>
              <p:cNvPr id="24" name="正方形/長方形 23"/>
              <p:cNvSpPr>
                <a:spLocks noRot="1" noChangeAspect="1" noMove="1" noResize="1" noEditPoints="1" noAdjustHandles="1" noChangeArrowheads="1" noChangeShapeType="1" noTextEdit="1"/>
              </p:cNvSpPr>
              <p:nvPr/>
            </p:nvSpPr>
            <p:spPr>
              <a:xfrm>
                <a:off x="3024270" y="2778396"/>
                <a:ext cx="699807" cy="369332"/>
              </a:xfrm>
              <a:prstGeom prst="rect">
                <a:avLst/>
              </a:prstGeom>
              <a:blipFill>
                <a:blip r:embed="rId5"/>
                <a:stretch>
                  <a:fillRect t="-10000" r="-8696" b="-26667"/>
                </a:stretch>
              </a:blipFill>
            </p:spPr>
            <p:txBody>
              <a:bodyPr/>
              <a:lstStyle/>
              <a:p>
                <a:r>
                  <a:rPr lang="ja-JP" altLang="en-US">
                    <a:noFill/>
                  </a:rPr>
                  <a:t> </a:t>
                </a:r>
              </a:p>
            </p:txBody>
          </p:sp>
        </mc:Fallback>
      </mc:AlternateContent>
      <p:pic>
        <p:nvPicPr>
          <p:cNvPr id="25" name="図 24"/>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5820708" y="2386045"/>
            <a:ext cx="746929" cy="456227"/>
          </a:xfrm>
          <a:prstGeom prst="rect">
            <a:avLst/>
          </a:prstGeom>
          <a:solidFill>
            <a:schemeClr val="accent6"/>
          </a:solidFill>
        </p:spPr>
      </p:pic>
      <p:pic>
        <p:nvPicPr>
          <p:cNvPr id="26" name="図 25"/>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78163" y="2386044"/>
            <a:ext cx="746929" cy="456227"/>
          </a:xfrm>
          <a:prstGeom prst="rect">
            <a:avLst/>
          </a:prstGeom>
        </p:spPr>
      </p:pic>
      <p:pic>
        <p:nvPicPr>
          <p:cNvPr id="27" name="図 26"/>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5815173" y="2996006"/>
            <a:ext cx="746929" cy="456227"/>
          </a:xfrm>
          <a:prstGeom prst="rect">
            <a:avLst/>
          </a:prstGeom>
          <a:solidFill>
            <a:schemeClr val="accent6"/>
          </a:solidFill>
        </p:spPr>
      </p:pic>
      <p:pic>
        <p:nvPicPr>
          <p:cNvPr id="28" name="図 27"/>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6920858" y="2996005"/>
            <a:ext cx="746929" cy="456227"/>
          </a:xfrm>
          <a:prstGeom prst="rect">
            <a:avLst/>
          </a:prstGeom>
          <a:solidFill>
            <a:schemeClr val="accent6"/>
          </a:solidFill>
        </p:spPr>
      </p:pic>
      <p:pic>
        <p:nvPicPr>
          <p:cNvPr id="29" name="図 28"/>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5817527" y="3605967"/>
            <a:ext cx="746929" cy="456227"/>
          </a:xfrm>
          <a:prstGeom prst="rect">
            <a:avLst/>
          </a:prstGeom>
          <a:solidFill>
            <a:schemeClr val="accent6"/>
          </a:solidFill>
        </p:spPr>
      </p:pic>
      <p:pic>
        <p:nvPicPr>
          <p:cNvPr id="31" name="図 30"/>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74982" y="3605967"/>
            <a:ext cx="746929" cy="456227"/>
          </a:xfrm>
          <a:prstGeom prst="rect">
            <a:avLst/>
          </a:prstGeom>
          <a:solidFill>
            <a:schemeClr val="accent6"/>
          </a:solidFill>
        </p:spPr>
      </p:pic>
      <p:sp>
        <p:nvSpPr>
          <p:cNvPr id="32" name="正方形/長方形 31"/>
          <p:cNvSpPr/>
          <p:nvPr/>
        </p:nvSpPr>
        <p:spPr>
          <a:xfrm>
            <a:off x="1416978" y="4629014"/>
            <a:ext cx="2777284" cy="1015663"/>
          </a:xfrm>
          <a:prstGeom prst="rect">
            <a:avLst/>
          </a:prstGeom>
        </p:spPr>
        <p:txBody>
          <a:bodyPr wrap="square">
            <a:spAutoFit/>
          </a:bodyPr>
          <a:lstStyle/>
          <a:p>
            <a:pPr>
              <a:lnSpc>
                <a:spcPct val="150000"/>
              </a:lnSpc>
            </a:pPr>
            <a:r>
              <a:rPr lang="ja-JP" altLang="en-US" sz="2000" dirty="0" smtClean="0"/>
              <a:t>空間同期の持続時間は比較的長い</a:t>
            </a:r>
            <a:endParaRPr lang="en-US" altLang="ja-JP" sz="2000" dirty="0"/>
          </a:p>
        </p:txBody>
      </p:sp>
      <p:sp>
        <p:nvSpPr>
          <p:cNvPr id="33" name="正方形/長方形 32"/>
          <p:cNvSpPr/>
          <p:nvPr/>
        </p:nvSpPr>
        <p:spPr>
          <a:xfrm>
            <a:off x="5402928" y="4614313"/>
            <a:ext cx="2735044" cy="1015663"/>
          </a:xfrm>
          <a:prstGeom prst="rect">
            <a:avLst/>
          </a:prstGeom>
        </p:spPr>
        <p:txBody>
          <a:bodyPr wrap="square">
            <a:spAutoFit/>
          </a:bodyPr>
          <a:lstStyle/>
          <a:p>
            <a:pPr>
              <a:lnSpc>
                <a:spcPct val="150000"/>
              </a:lnSpc>
            </a:pPr>
            <a:r>
              <a:rPr lang="ja-JP" altLang="en-US" sz="2000" dirty="0" smtClean="0"/>
              <a:t>行動同期の持続時間は比較的短い</a:t>
            </a:r>
            <a:endParaRPr lang="en-US" altLang="ja-JP" sz="2000" dirty="0"/>
          </a:p>
        </p:txBody>
      </p:sp>
    </p:spTree>
    <p:extLst>
      <p:ext uri="{BB962C8B-B14F-4D97-AF65-F5344CB8AC3E}">
        <p14:creationId xmlns:p14="http://schemas.microsoft.com/office/powerpoint/2010/main" val="19859438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柔軟にコミュニティの変化を捉える</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94233" y="1186963"/>
                <a:ext cx="7821117" cy="474784"/>
              </a:xfrm>
            </p:spPr>
            <p:txBody>
              <a:bodyPr/>
              <a:lstStyle/>
              <a:p>
                <a:pPr marL="0" indent="0">
                  <a:buNone/>
                </a:pPr>
                <a:r>
                  <a:rPr kumimoji="1" lang="ja-JP" altLang="en-US" u="sng" dirty="0" smtClean="0"/>
                  <a:t>コミュニティの変化は以下のパターンで網羅できる</a:t>
                </a:r>
                <a:endParaRPr kumimoji="1" lang="en-US" altLang="ja-JP" u="sng" dirty="0" smtClean="0"/>
              </a:p>
              <a:p>
                <a:pPr marL="0" indent="0">
                  <a:buNone/>
                </a:pPr>
                <a:r>
                  <a:rPr lang="ja-JP" altLang="en-US" sz="2000" dirty="0" smtClean="0"/>
                  <a:t>ターゲット牛</a:t>
                </a:r>
                <a:r>
                  <a:rPr lang="en-US" altLang="ja-JP" sz="2000" dirty="0" smtClean="0"/>
                  <a:t>: </a:t>
                </a:r>
                <a14:m>
                  <m:oMath xmlns:m="http://schemas.openxmlformats.org/officeDocument/2006/math">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𝑐</m:t>
                        </m:r>
                      </m:e>
                      <m:sub>
                        <m:r>
                          <a:rPr lang="en-US" altLang="ja-JP" sz="2000" b="0" i="1" smtClean="0">
                            <a:latin typeface="Cambria Math" panose="02040503050406030204" pitchFamily="18" charset="0"/>
                          </a:rPr>
                          <m:t>𝑖</m:t>
                        </m:r>
                      </m:sub>
                    </m:sSub>
                  </m:oMath>
                </a14:m>
                <a:r>
                  <a:rPr kumimoji="1" lang="ja-JP" altLang="en-US" sz="2000" dirty="0" smtClean="0"/>
                  <a:t>を中心に考える</a:t>
                </a:r>
                <a:endParaRPr kumimoji="1"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94233" y="1186963"/>
                <a:ext cx="7821117" cy="474784"/>
              </a:xfrm>
              <a:blipFill>
                <a:blip r:embed="rId3"/>
                <a:stretch>
                  <a:fillRect l="-1247" t="-15385" b="-97436"/>
                </a:stretch>
              </a:blipFill>
            </p:spPr>
            <p:txBody>
              <a:bodyPr/>
              <a:lstStyle/>
              <a:p>
                <a:r>
                  <a:rPr lang="ja-JP" altLang="en-US">
                    <a:noFill/>
                  </a:rPr>
                  <a:t> </a:t>
                </a:r>
              </a:p>
            </p:txBody>
          </p:sp>
        </mc:Fallback>
      </mc:AlternateContent>
      <p:grpSp>
        <p:nvGrpSpPr>
          <p:cNvPr id="17" name="グループ化 16"/>
          <p:cNvGrpSpPr/>
          <p:nvPr/>
        </p:nvGrpSpPr>
        <p:grpSpPr>
          <a:xfrm>
            <a:off x="760207" y="1986901"/>
            <a:ext cx="7886699" cy="4762499"/>
            <a:chOff x="800100" y="1655886"/>
            <a:chExt cx="7886699" cy="4762499"/>
          </a:xfrm>
        </p:grpSpPr>
        <p:sp>
          <p:nvSpPr>
            <p:cNvPr id="5" name="正方形/長方形 4"/>
            <p:cNvSpPr/>
            <p:nvPr/>
          </p:nvSpPr>
          <p:spPr>
            <a:xfrm>
              <a:off x="800100" y="1661747"/>
              <a:ext cx="7886699" cy="4756638"/>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8" name="直線コネクタ 7"/>
            <p:cNvCxnSpPr>
              <a:stCxn id="5" idx="1"/>
              <a:endCxn id="5" idx="3"/>
            </p:cNvCxnSpPr>
            <p:nvPr/>
          </p:nvCxnSpPr>
          <p:spPr>
            <a:xfrm>
              <a:off x="800100" y="4040066"/>
              <a:ext cx="7886699" cy="0"/>
            </a:xfrm>
            <a:prstGeom prst="line">
              <a:avLst/>
            </a:prstGeom>
            <a:ln>
              <a:prstDash val="sysDash"/>
            </a:ln>
          </p:spPr>
          <p:style>
            <a:lnRef idx="2">
              <a:schemeClr val="accent1"/>
            </a:lnRef>
            <a:fillRef idx="0">
              <a:schemeClr val="accent1"/>
            </a:fillRef>
            <a:effectRef idx="1">
              <a:schemeClr val="accent1"/>
            </a:effectRef>
            <a:fontRef idx="minor">
              <a:schemeClr val="tx1"/>
            </a:fontRef>
          </p:style>
        </p:cxnSp>
        <p:cxnSp>
          <p:nvCxnSpPr>
            <p:cNvPr id="9" name="直線コネクタ 8"/>
            <p:cNvCxnSpPr>
              <a:stCxn id="5" idx="0"/>
              <a:endCxn id="5" idx="2"/>
            </p:cNvCxnSpPr>
            <p:nvPr/>
          </p:nvCxnSpPr>
          <p:spPr>
            <a:xfrm>
              <a:off x="4743450" y="1661747"/>
              <a:ext cx="0" cy="4756638"/>
            </a:xfrm>
            <a:prstGeom prst="line">
              <a:avLst/>
            </a:prstGeom>
            <a:ln>
              <a:prstDash val="sysDash"/>
            </a:ln>
          </p:spPr>
          <p:style>
            <a:lnRef idx="2">
              <a:schemeClr val="accent1"/>
            </a:lnRef>
            <a:fillRef idx="0">
              <a:schemeClr val="accent1"/>
            </a:fillRef>
            <a:effectRef idx="1">
              <a:schemeClr val="accent1"/>
            </a:effectRef>
            <a:fontRef idx="minor">
              <a:schemeClr val="tx1"/>
            </a:fontRef>
          </p:style>
        </p:cxnSp>
        <p:sp>
          <p:nvSpPr>
            <p:cNvPr id="12" name="テキスト ボックス 11"/>
            <p:cNvSpPr txBox="1"/>
            <p:nvPr/>
          </p:nvSpPr>
          <p:spPr>
            <a:xfrm>
              <a:off x="800100" y="1661747"/>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smtClean="0"/>
                <a:t>1: </a:t>
              </a:r>
              <a:r>
                <a:rPr lang="ja-JP" altLang="en-US" sz="2000" dirty="0" smtClean="0"/>
                <a:t>維持</a:t>
              </a:r>
              <a:endParaRPr kumimoji="1" lang="ja-JP" altLang="en-US" sz="2000" dirty="0"/>
            </a:p>
          </p:txBody>
        </p:sp>
        <p:sp>
          <p:nvSpPr>
            <p:cNvPr id="13" name="テキスト ボックス 12"/>
            <p:cNvSpPr txBox="1"/>
            <p:nvPr/>
          </p:nvSpPr>
          <p:spPr>
            <a:xfrm>
              <a:off x="4849318" y="1655886"/>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a:t>2</a:t>
              </a:r>
              <a:r>
                <a:rPr lang="en-US" altLang="ja-JP" sz="2000" dirty="0" smtClean="0"/>
                <a:t>: </a:t>
              </a:r>
              <a:r>
                <a:rPr lang="ja-JP" altLang="en-US" sz="2000" dirty="0" smtClean="0"/>
                <a:t>追加</a:t>
              </a:r>
              <a:endParaRPr kumimoji="1" lang="ja-JP" altLang="en-US" sz="2000" dirty="0"/>
            </a:p>
          </p:txBody>
        </p:sp>
        <p:sp>
          <p:nvSpPr>
            <p:cNvPr id="14" name="テキスト ボックス 13"/>
            <p:cNvSpPr txBox="1"/>
            <p:nvPr/>
          </p:nvSpPr>
          <p:spPr>
            <a:xfrm>
              <a:off x="800100" y="4040066"/>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smtClean="0"/>
                <a:t>3: </a:t>
              </a:r>
              <a:r>
                <a:rPr lang="ja-JP" altLang="en-US" sz="2000" dirty="0"/>
                <a:t>離反</a:t>
              </a:r>
              <a:endParaRPr kumimoji="1" lang="ja-JP" altLang="en-US" sz="2000" dirty="0"/>
            </a:p>
          </p:txBody>
        </p:sp>
        <p:sp>
          <p:nvSpPr>
            <p:cNvPr id="15" name="テキスト ボックス 14"/>
            <p:cNvSpPr txBox="1"/>
            <p:nvPr/>
          </p:nvSpPr>
          <p:spPr>
            <a:xfrm>
              <a:off x="4849318" y="4040066"/>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a:t>4</a:t>
              </a:r>
              <a:r>
                <a:rPr lang="en-US" altLang="ja-JP" sz="2000" dirty="0" smtClean="0"/>
                <a:t>: </a:t>
              </a:r>
              <a:r>
                <a:rPr lang="ja-JP" altLang="en-US" sz="2000" dirty="0" smtClean="0"/>
                <a:t>追加</a:t>
              </a:r>
              <a:r>
                <a:rPr lang="en-US" altLang="ja-JP" sz="2000" dirty="0" smtClean="0"/>
                <a:t>+</a:t>
              </a:r>
              <a:r>
                <a:rPr lang="ja-JP" altLang="en-US" sz="2000" dirty="0" smtClean="0"/>
                <a:t>離反</a:t>
              </a:r>
              <a:endParaRPr kumimoji="1" lang="ja-JP" altLang="en-US" sz="2000" dirty="0"/>
            </a:p>
          </p:txBody>
        </p:sp>
      </p:grpSp>
      <p:grpSp>
        <p:nvGrpSpPr>
          <p:cNvPr id="48" name="グループ化 47"/>
          <p:cNvGrpSpPr/>
          <p:nvPr/>
        </p:nvGrpSpPr>
        <p:grpSpPr>
          <a:xfrm>
            <a:off x="931656" y="2417726"/>
            <a:ext cx="3535980" cy="1319388"/>
            <a:chOff x="865682" y="2449639"/>
            <a:chExt cx="3535980" cy="1319388"/>
          </a:xfrm>
        </p:grpSpPr>
        <p:grpSp>
          <p:nvGrpSpPr>
            <p:cNvPr id="27" name="グループ化 26"/>
            <p:cNvGrpSpPr/>
            <p:nvPr/>
          </p:nvGrpSpPr>
          <p:grpSpPr>
            <a:xfrm>
              <a:off x="865682" y="2449639"/>
              <a:ext cx="1318846" cy="1318846"/>
              <a:chOff x="865682" y="2449639"/>
              <a:chExt cx="1318846" cy="1318846"/>
            </a:xfrm>
          </p:grpSpPr>
          <p:sp>
            <p:nvSpPr>
              <p:cNvPr id="19" name="楕円 18"/>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0" name="図 1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10227" y="2746850"/>
                <a:ext cx="467803" cy="285736"/>
              </a:xfrm>
              <a:prstGeom prst="rect">
                <a:avLst/>
              </a:prstGeom>
            </p:spPr>
          </p:pic>
          <p:pic>
            <p:nvPicPr>
              <p:cNvPr id="21" name="図 20"/>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22" name="図 21"/>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28" name="グループ化 27"/>
            <p:cNvGrpSpPr/>
            <p:nvPr/>
          </p:nvGrpSpPr>
          <p:grpSpPr>
            <a:xfrm>
              <a:off x="3082816" y="2450181"/>
              <a:ext cx="1318846" cy="1318846"/>
              <a:chOff x="865682" y="2449639"/>
              <a:chExt cx="1318846" cy="1318846"/>
            </a:xfrm>
          </p:grpSpPr>
          <p:sp>
            <p:nvSpPr>
              <p:cNvPr id="29" name="楕円 28"/>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1" name="図 30"/>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19451" y="2747394"/>
                <a:ext cx="467803" cy="285736"/>
              </a:xfrm>
              <a:prstGeom prst="rect">
                <a:avLst/>
              </a:prstGeom>
            </p:spPr>
          </p:pic>
          <p:pic>
            <p:nvPicPr>
              <p:cNvPr id="32" name="図 31"/>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33" name="図 3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34" name="右矢印 33"/>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sp>
        <p:nvSpPr>
          <p:cNvPr id="35" name="テキスト ボックス 34"/>
          <p:cNvSpPr txBox="1"/>
          <p:nvPr/>
        </p:nvSpPr>
        <p:spPr>
          <a:xfrm>
            <a:off x="667360" y="3821052"/>
            <a:ext cx="4086766" cy="400110"/>
          </a:xfrm>
          <a:prstGeom prst="rect">
            <a:avLst/>
          </a:prstGeom>
          <a:noFill/>
        </p:spPr>
        <p:txBody>
          <a:bodyPr wrap="square" rtlCol="0">
            <a:spAutoFit/>
          </a:bodyPr>
          <a:lstStyle/>
          <a:p>
            <a:pPr algn="ctr"/>
            <a:r>
              <a:rPr lang="ja-JP" altLang="en-US" sz="2000" dirty="0" smtClean="0"/>
              <a:t>次の時間にもメンバが引き継がれる</a:t>
            </a:r>
            <a:endParaRPr kumimoji="1" lang="ja-JP" altLang="en-US" sz="2000" dirty="0"/>
          </a:p>
        </p:txBody>
      </p:sp>
      <p:grpSp>
        <p:nvGrpSpPr>
          <p:cNvPr id="49" name="グループ化 48"/>
          <p:cNvGrpSpPr/>
          <p:nvPr/>
        </p:nvGrpSpPr>
        <p:grpSpPr>
          <a:xfrm>
            <a:off x="4947917" y="2491011"/>
            <a:ext cx="3535980" cy="1319388"/>
            <a:chOff x="865682" y="2449639"/>
            <a:chExt cx="3535980" cy="1319388"/>
          </a:xfrm>
        </p:grpSpPr>
        <p:grpSp>
          <p:nvGrpSpPr>
            <p:cNvPr id="50" name="グループ化 49"/>
            <p:cNvGrpSpPr/>
            <p:nvPr/>
          </p:nvGrpSpPr>
          <p:grpSpPr>
            <a:xfrm>
              <a:off x="865682" y="2449639"/>
              <a:ext cx="1318846" cy="1318846"/>
              <a:chOff x="865682" y="2449639"/>
              <a:chExt cx="1318846" cy="1318846"/>
            </a:xfrm>
          </p:grpSpPr>
          <p:sp>
            <p:nvSpPr>
              <p:cNvPr id="58" name="楕円 57"/>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0" name="図 5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12913" y="2676319"/>
                <a:ext cx="467803" cy="285736"/>
              </a:xfrm>
              <a:prstGeom prst="rect">
                <a:avLst/>
              </a:prstGeom>
            </p:spPr>
          </p:pic>
          <p:pic>
            <p:nvPicPr>
              <p:cNvPr id="61" name="図 60"/>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62" name="図 61"/>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51" name="グループ化 50"/>
            <p:cNvGrpSpPr/>
            <p:nvPr/>
          </p:nvGrpSpPr>
          <p:grpSpPr>
            <a:xfrm>
              <a:off x="3082816" y="2450181"/>
              <a:ext cx="1318846" cy="1318846"/>
              <a:chOff x="865682" y="2449639"/>
              <a:chExt cx="1318846" cy="1318846"/>
            </a:xfrm>
          </p:grpSpPr>
          <p:sp>
            <p:nvSpPr>
              <p:cNvPr id="53" name="楕円 52"/>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55" name="図 54"/>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26818" y="2669029"/>
                <a:ext cx="467803" cy="285736"/>
              </a:xfrm>
              <a:prstGeom prst="rect">
                <a:avLst/>
              </a:prstGeom>
            </p:spPr>
          </p:pic>
          <p:pic>
            <p:nvPicPr>
              <p:cNvPr id="56" name="図 55"/>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57" name="図 56"/>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52" name="右矢印 51"/>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pic>
        <p:nvPicPr>
          <p:cNvPr id="63" name="図 6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7675199" y="2141608"/>
            <a:ext cx="467803" cy="285736"/>
          </a:xfrm>
          <a:prstGeom prst="rect">
            <a:avLst/>
          </a:prstGeom>
        </p:spPr>
      </p:pic>
      <p:cxnSp>
        <p:nvCxnSpPr>
          <p:cNvPr id="65" name="直線矢印コネクタ 64"/>
          <p:cNvCxnSpPr/>
          <p:nvPr/>
        </p:nvCxnSpPr>
        <p:spPr>
          <a:xfrm>
            <a:off x="8016433" y="2340415"/>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66" name="テキスト ボックス 65"/>
          <p:cNvSpPr txBox="1"/>
          <p:nvPr/>
        </p:nvSpPr>
        <p:spPr>
          <a:xfrm>
            <a:off x="4707797" y="3841222"/>
            <a:ext cx="3939109" cy="400110"/>
          </a:xfrm>
          <a:prstGeom prst="rect">
            <a:avLst/>
          </a:prstGeom>
          <a:noFill/>
        </p:spPr>
        <p:txBody>
          <a:bodyPr wrap="square" rtlCol="0">
            <a:spAutoFit/>
          </a:bodyPr>
          <a:lstStyle/>
          <a:p>
            <a:pPr algn="ctr"/>
            <a:r>
              <a:rPr lang="ja-JP" altLang="en-US" sz="2000" dirty="0" smtClean="0"/>
              <a:t>次の時間にメンバが</a:t>
            </a:r>
            <a:r>
              <a:rPr lang="ja-JP" altLang="en-US" sz="2000" dirty="0"/>
              <a:t>増</a:t>
            </a:r>
            <a:r>
              <a:rPr lang="ja-JP" altLang="en-US" sz="2000" dirty="0" smtClean="0"/>
              <a:t>える</a:t>
            </a:r>
            <a:endParaRPr kumimoji="1" lang="ja-JP" altLang="en-US" sz="2000" dirty="0"/>
          </a:p>
        </p:txBody>
      </p:sp>
      <p:grpSp>
        <p:nvGrpSpPr>
          <p:cNvPr id="67" name="グループ化 66"/>
          <p:cNvGrpSpPr/>
          <p:nvPr/>
        </p:nvGrpSpPr>
        <p:grpSpPr>
          <a:xfrm>
            <a:off x="942753" y="4786353"/>
            <a:ext cx="3535980" cy="1319388"/>
            <a:chOff x="865682" y="2449639"/>
            <a:chExt cx="3535980" cy="1319388"/>
          </a:xfrm>
        </p:grpSpPr>
        <p:grpSp>
          <p:nvGrpSpPr>
            <p:cNvPr id="68" name="グループ化 67"/>
            <p:cNvGrpSpPr/>
            <p:nvPr/>
          </p:nvGrpSpPr>
          <p:grpSpPr>
            <a:xfrm>
              <a:off x="865682" y="2449639"/>
              <a:ext cx="1318846" cy="1318846"/>
              <a:chOff x="865682" y="2449639"/>
              <a:chExt cx="1318846" cy="1318846"/>
            </a:xfrm>
          </p:grpSpPr>
          <p:sp>
            <p:nvSpPr>
              <p:cNvPr id="76" name="楕円 75"/>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8" name="図 77"/>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099131" y="2727740"/>
                <a:ext cx="467803" cy="285736"/>
              </a:xfrm>
              <a:prstGeom prst="rect">
                <a:avLst/>
              </a:prstGeom>
            </p:spPr>
          </p:pic>
          <p:pic>
            <p:nvPicPr>
              <p:cNvPr id="79" name="図 78"/>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80" name="図 7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69" name="グループ化 68"/>
            <p:cNvGrpSpPr/>
            <p:nvPr/>
          </p:nvGrpSpPr>
          <p:grpSpPr>
            <a:xfrm>
              <a:off x="3082816" y="2450181"/>
              <a:ext cx="1318846" cy="1318846"/>
              <a:chOff x="865682" y="2449639"/>
              <a:chExt cx="1318846" cy="1318846"/>
            </a:xfrm>
          </p:grpSpPr>
          <p:sp>
            <p:nvSpPr>
              <p:cNvPr id="71" name="楕円 70"/>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3" name="図 7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28641" y="2727198"/>
                <a:ext cx="467803" cy="285736"/>
              </a:xfrm>
              <a:prstGeom prst="rect">
                <a:avLst/>
              </a:prstGeom>
            </p:spPr>
          </p:pic>
          <p:pic>
            <p:nvPicPr>
              <p:cNvPr id="75" name="図 74"/>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70" name="右矢印 69"/>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81" name="直線矢印コネクタ 80"/>
          <p:cNvCxnSpPr/>
          <p:nvPr/>
        </p:nvCxnSpPr>
        <p:spPr>
          <a:xfrm>
            <a:off x="4133679" y="5692404"/>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2" name="テキスト ボックス 81"/>
          <p:cNvSpPr txBox="1"/>
          <p:nvPr/>
        </p:nvSpPr>
        <p:spPr>
          <a:xfrm>
            <a:off x="741188" y="6258827"/>
            <a:ext cx="3939109" cy="400110"/>
          </a:xfrm>
          <a:prstGeom prst="rect">
            <a:avLst/>
          </a:prstGeom>
          <a:noFill/>
        </p:spPr>
        <p:txBody>
          <a:bodyPr wrap="square" rtlCol="0">
            <a:spAutoFit/>
          </a:bodyPr>
          <a:lstStyle/>
          <a:p>
            <a:pPr algn="ctr"/>
            <a:r>
              <a:rPr lang="ja-JP" altLang="en-US" sz="2000" dirty="0" smtClean="0"/>
              <a:t>次の時間にメンバが減る</a:t>
            </a:r>
            <a:endParaRPr kumimoji="1" lang="ja-JP" altLang="en-US" sz="2000" dirty="0"/>
          </a:p>
        </p:txBody>
      </p:sp>
      <p:grpSp>
        <p:nvGrpSpPr>
          <p:cNvPr id="83" name="グループ化 82"/>
          <p:cNvGrpSpPr/>
          <p:nvPr/>
        </p:nvGrpSpPr>
        <p:grpSpPr>
          <a:xfrm>
            <a:off x="5003601" y="4857877"/>
            <a:ext cx="3535980" cy="1319388"/>
            <a:chOff x="865682" y="2449639"/>
            <a:chExt cx="3535980" cy="1319388"/>
          </a:xfrm>
        </p:grpSpPr>
        <p:grpSp>
          <p:nvGrpSpPr>
            <p:cNvPr id="84" name="グループ化 83"/>
            <p:cNvGrpSpPr/>
            <p:nvPr/>
          </p:nvGrpSpPr>
          <p:grpSpPr>
            <a:xfrm>
              <a:off x="865682" y="2449639"/>
              <a:ext cx="1318846" cy="1318846"/>
              <a:chOff x="865682" y="2449639"/>
              <a:chExt cx="1318846" cy="1318846"/>
            </a:xfrm>
          </p:grpSpPr>
          <p:sp>
            <p:nvSpPr>
              <p:cNvPr id="91" name="楕円 90"/>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93" name="図 9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68774" y="2678818"/>
                <a:ext cx="467803" cy="285736"/>
              </a:xfrm>
              <a:prstGeom prst="rect">
                <a:avLst/>
              </a:prstGeom>
            </p:spPr>
          </p:pic>
          <p:pic>
            <p:nvPicPr>
              <p:cNvPr id="94" name="図 93"/>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95" name="図 94"/>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85" name="グループ化 84"/>
            <p:cNvGrpSpPr/>
            <p:nvPr/>
          </p:nvGrpSpPr>
          <p:grpSpPr>
            <a:xfrm>
              <a:off x="3082816" y="2450181"/>
              <a:ext cx="1318846" cy="1318846"/>
              <a:chOff x="865682" y="2449639"/>
              <a:chExt cx="1318846" cy="1318846"/>
            </a:xfrm>
          </p:grpSpPr>
          <p:sp>
            <p:nvSpPr>
              <p:cNvPr id="87" name="楕円 86"/>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9" name="図 88"/>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04553" y="2693426"/>
                <a:ext cx="467803" cy="285736"/>
              </a:xfrm>
              <a:prstGeom prst="rect">
                <a:avLst/>
              </a:prstGeom>
            </p:spPr>
          </p:pic>
          <p:pic>
            <p:nvPicPr>
              <p:cNvPr id="90" name="図 8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86" name="右矢印 85"/>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pic>
        <p:nvPicPr>
          <p:cNvPr id="96" name="図 95"/>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7730996" y="4535523"/>
            <a:ext cx="467803" cy="285736"/>
          </a:xfrm>
          <a:prstGeom prst="rect">
            <a:avLst/>
          </a:prstGeom>
        </p:spPr>
      </p:pic>
      <p:cxnSp>
        <p:nvCxnSpPr>
          <p:cNvPr id="97" name="直線矢印コネクタ 96"/>
          <p:cNvCxnSpPr/>
          <p:nvPr/>
        </p:nvCxnSpPr>
        <p:spPr>
          <a:xfrm>
            <a:off x="8072230" y="4734330"/>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8" name="テキスト ボックス 97"/>
          <p:cNvSpPr txBox="1"/>
          <p:nvPr/>
        </p:nvSpPr>
        <p:spPr>
          <a:xfrm>
            <a:off x="4670765" y="6262529"/>
            <a:ext cx="3939109" cy="400110"/>
          </a:xfrm>
          <a:prstGeom prst="rect">
            <a:avLst/>
          </a:prstGeom>
          <a:noFill/>
        </p:spPr>
        <p:txBody>
          <a:bodyPr wrap="square" rtlCol="0">
            <a:spAutoFit/>
          </a:bodyPr>
          <a:lstStyle/>
          <a:p>
            <a:pPr algn="ctr"/>
            <a:r>
              <a:rPr lang="ja-JP" altLang="en-US" sz="2000" dirty="0" smtClean="0"/>
              <a:t>次の時間に</a:t>
            </a:r>
            <a:r>
              <a:rPr lang="en-US" altLang="ja-JP" sz="2000" dirty="0" smtClean="0"/>
              <a:t>2, 3</a:t>
            </a:r>
            <a:r>
              <a:rPr lang="ja-JP" altLang="en-US" sz="2000" dirty="0" smtClean="0"/>
              <a:t>が同時に起こる</a:t>
            </a:r>
            <a:endParaRPr kumimoji="1" lang="ja-JP" altLang="en-US" sz="2000" dirty="0"/>
          </a:p>
        </p:txBody>
      </p:sp>
      <p:sp>
        <p:nvSpPr>
          <p:cNvPr id="4" name="スライド番号プレースホルダー 3"/>
          <p:cNvSpPr>
            <a:spLocks noGrp="1"/>
          </p:cNvSpPr>
          <p:nvPr>
            <p:ph type="sldNum" sz="quarter" idx="10"/>
          </p:nvPr>
        </p:nvSpPr>
        <p:spPr>
          <a:xfrm>
            <a:off x="6631389" y="6451466"/>
            <a:ext cx="2057400" cy="365125"/>
          </a:xfrm>
        </p:spPr>
        <p:txBody>
          <a:bodyPr/>
          <a:lstStyle/>
          <a:p>
            <a:fld id="{B5523FDF-1079-0C47-BA65-E35310DA8E0F}" type="slidenum">
              <a:rPr kumimoji="1" lang="ja-JP" altLang="en-US" smtClean="0"/>
              <a:t>12</a:t>
            </a:fld>
            <a:endParaRPr kumimoji="1" lang="ja-JP" altLang="en-US" dirty="0"/>
          </a:p>
        </p:txBody>
      </p:sp>
      <p:cxnSp>
        <p:nvCxnSpPr>
          <p:cNvPr id="99" name="直線矢印コネクタ 98"/>
          <p:cNvCxnSpPr/>
          <p:nvPr/>
        </p:nvCxnSpPr>
        <p:spPr>
          <a:xfrm>
            <a:off x="8188854" y="5733724"/>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mc:AlternateContent xmlns:mc="http://schemas.openxmlformats.org/markup-compatibility/2006" xmlns:a14="http://schemas.microsoft.com/office/drawing/2010/main">
        <mc:Choice Requires="a14">
          <p:sp>
            <p:nvSpPr>
              <p:cNvPr id="100" name="正方形/長方形 99"/>
              <p:cNvSpPr/>
              <p:nvPr/>
            </p:nvSpPr>
            <p:spPr>
              <a:xfrm>
                <a:off x="1166941" y="2831471"/>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0" name="正方形/長方形 99"/>
              <p:cNvSpPr>
                <a:spLocks noRot="1" noChangeAspect="1" noMove="1" noResize="1" noEditPoints="1" noAdjustHandles="1" noChangeArrowheads="1" noChangeShapeType="1" noTextEdit="1"/>
              </p:cNvSpPr>
              <p:nvPr/>
            </p:nvSpPr>
            <p:spPr>
              <a:xfrm>
                <a:off x="1166941" y="2831471"/>
                <a:ext cx="423577" cy="369332"/>
              </a:xfrm>
              <a:prstGeom prst="rect">
                <a:avLst/>
              </a:prstGeom>
              <a:blipFill>
                <a:blip r:embed="rId5"/>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1" name="正方形/長方形 100"/>
              <p:cNvSpPr/>
              <p:nvPr/>
            </p:nvSpPr>
            <p:spPr>
              <a:xfrm>
                <a:off x="5172292" y="2817093"/>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1" name="正方形/長方形 100"/>
              <p:cNvSpPr>
                <a:spLocks noRot="1" noChangeAspect="1" noMove="1" noResize="1" noEditPoints="1" noAdjustHandles="1" noChangeArrowheads="1" noChangeShapeType="1" noTextEdit="1"/>
              </p:cNvSpPr>
              <p:nvPr/>
            </p:nvSpPr>
            <p:spPr>
              <a:xfrm>
                <a:off x="5172292" y="2817093"/>
                <a:ext cx="423577" cy="369332"/>
              </a:xfrm>
              <a:prstGeom prst="rect">
                <a:avLst/>
              </a:prstGeom>
              <a:blipFill>
                <a:blip r:embed="rId6"/>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2" name="正方形/長方形 101"/>
              <p:cNvSpPr/>
              <p:nvPr/>
            </p:nvSpPr>
            <p:spPr>
              <a:xfrm>
                <a:off x="3424671" y="2840333"/>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2" name="正方形/長方形 101"/>
              <p:cNvSpPr>
                <a:spLocks noRot="1" noChangeAspect="1" noMove="1" noResize="1" noEditPoints="1" noAdjustHandles="1" noChangeArrowheads="1" noChangeShapeType="1" noTextEdit="1"/>
              </p:cNvSpPr>
              <p:nvPr/>
            </p:nvSpPr>
            <p:spPr>
              <a:xfrm>
                <a:off x="3424671" y="2840333"/>
                <a:ext cx="423577" cy="369332"/>
              </a:xfrm>
              <a:prstGeom prst="rect">
                <a:avLst/>
              </a:prstGeom>
              <a:blipFill>
                <a:blip r:embed="rId7"/>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3" name="正方形/長方形 102"/>
              <p:cNvSpPr/>
              <p:nvPr/>
            </p:nvSpPr>
            <p:spPr>
              <a:xfrm>
                <a:off x="7403277" y="2808971"/>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3" name="正方形/長方形 102"/>
              <p:cNvSpPr>
                <a:spLocks noRot="1" noChangeAspect="1" noMove="1" noResize="1" noEditPoints="1" noAdjustHandles="1" noChangeArrowheads="1" noChangeShapeType="1" noTextEdit="1"/>
              </p:cNvSpPr>
              <p:nvPr/>
            </p:nvSpPr>
            <p:spPr>
              <a:xfrm>
                <a:off x="7403277" y="2808971"/>
                <a:ext cx="423577" cy="369332"/>
              </a:xfrm>
              <a:prstGeom prst="rect">
                <a:avLst/>
              </a:prstGeom>
              <a:blipFill>
                <a:blip r:embed="rId8"/>
                <a:stretch>
                  <a:fillRect b="-333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4" name="正方形/長方形 103"/>
              <p:cNvSpPr/>
              <p:nvPr/>
            </p:nvSpPr>
            <p:spPr>
              <a:xfrm>
                <a:off x="1161634" y="5182585"/>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4" name="正方形/長方形 103"/>
              <p:cNvSpPr>
                <a:spLocks noRot="1" noChangeAspect="1" noMove="1" noResize="1" noEditPoints="1" noAdjustHandles="1" noChangeArrowheads="1" noChangeShapeType="1" noTextEdit="1"/>
              </p:cNvSpPr>
              <p:nvPr/>
            </p:nvSpPr>
            <p:spPr>
              <a:xfrm>
                <a:off x="1161634" y="5182585"/>
                <a:ext cx="423577" cy="369332"/>
              </a:xfrm>
              <a:prstGeom prst="rect">
                <a:avLst/>
              </a:prstGeom>
              <a:blipFill>
                <a:blip r:embed="rId9"/>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5" name="正方形/長方形 104"/>
              <p:cNvSpPr/>
              <p:nvPr/>
            </p:nvSpPr>
            <p:spPr>
              <a:xfrm>
                <a:off x="5279210" y="5183642"/>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5" name="正方形/長方形 104"/>
              <p:cNvSpPr>
                <a:spLocks noRot="1" noChangeAspect="1" noMove="1" noResize="1" noEditPoints="1" noAdjustHandles="1" noChangeArrowheads="1" noChangeShapeType="1" noTextEdit="1"/>
              </p:cNvSpPr>
              <p:nvPr/>
            </p:nvSpPr>
            <p:spPr>
              <a:xfrm>
                <a:off x="5279210" y="5183642"/>
                <a:ext cx="423577" cy="369332"/>
              </a:xfrm>
              <a:prstGeom prst="rect">
                <a:avLst/>
              </a:prstGeom>
              <a:blipFill>
                <a:blip r:embed="rId10"/>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6" name="正方形/長方形 105"/>
              <p:cNvSpPr/>
              <p:nvPr/>
            </p:nvSpPr>
            <p:spPr>
              <a:xfrm>
                <a:off x="7400387" y="5191798"/>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6" name="正方形/長方形 105"/>
              <p:cNvSpPr>
                <a:spLocks noRot="1" noChangeAspect="1" noMove="1" noResize="1" noEditPoints="1" noAdjustHandles="1" noChangeArrowheads="1" noChangeShapeType="1" noTextEdit="1"/>
              </p:cNvSpPr>
              <p:nvPr/>
            </p:nvSpPr>
            <p:spPr>
              <a:xfrm>
                <a:off x="7400387" y="5191798"/>
                <a:ext cx="423577" cy="369332"/>
              </a:xfrm>
              <a:prstGeom prst="rect">
                <a:avLst/>
              </a:prstGeom>
              <a:blipFill>
                <a:blip r:embed="rId11"/>
                <a:stretch>
                  <a:fillRect b="-333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7" name="正方形/長方形 106"/>
              <p:cNvSpPr/>
              <p:nvPr/>
            </p:nvSpPr>
            <p:spPr>
              <a:xfrm>
                <a:off x="3384634" y="5188126"/>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7" name="正方形/長方形 106"/>
              <p:cNvSpPr>
                <a:spLocks noRot="1" noChangeAspect="1" noMove="1" noResize="1" noEditPoints="1" noAdjustHandles="1" noChangeArrowheads="1" noChangeShapeType="1" noTextEdit="1"/>
              </p:cNvSpPr>
              <p:nvPr/>
            </p:nvSpPr>
            <p:spPr>
              <a:xfrm>
                <a:off x="3384634" y="5188126"/>
                <a:ext cx="423577" cy="369332"/>
              </a:xfrm>
              <a:prstGeom prst="rect">
                <a:avLst/>
              </a:prstGeom>
              <a:blipFill>
                <a:blip r:embed="rId12"/>
                <a:stretch>
                  <a:fillRect b="-163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009444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コミュニティ変化点検知アルゴリズム</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432289" y="3077308"/>
                <a:ext cx="8425961" cy="3644167"/>
              </a:xfrm>
              <a:ln w="19050">
                <a:solidFill>
                  <a:schemeClr val="tx2">
                    <a:lumMod val="40000"/>
                    <a:lumOff val="60000"/>
                  </a:schemeClr>
                </a:solidFill>
              </a:ln>
            </p:spPr>
            <p:txBody>
              <a:bodyPr/>
              <a:lstStyle/>
              <a:p>
                <a:r>
                  <a:rPr kumimoji="1" lang="ja-JP" altLang="en-US" dirty="0" smtClean="0"/>
                  <a:t>アルゴリズム</a:t>
                </a:r>
                <a:endParaRPr kumimoji="1" lang="en-US" altLang="ja-JP" dirty="0" smtClean="0"/>
              </a:p>
              <a:p>
                <a:pPr marL="0" indent="0">
                  <a:buNone/>
                </a:pPr>
                <a14:m>
                  <m:oMath xmlns:m="http://schemas.openxmlformats.org/officeDocument/2006/math">
                    <m:r>
                      <a:rPr lang="en-US" altLang="ja-JP" sz="2000" i="1">
                        <a:latin typeface="Cambria Math" panose="02040503050406030204" pitchFamily="18" charset="0"/>
                      </a:rPr>
                      <m:t>𝑡</m:t>
                    </m:r>
                  </m:oMath>
                </a14:m>
                <a:r>
                  <a:rPr lang="ja-JP" altLang="en-US" sz="2000" dirty="0" smtClean="0"/>
                  <a:t>番目のコミュニティ，牛</a:t>
                </a:r>
                <a:r>
                  <a:rPr lang="en-US" altLang="ja-JP" sz="2000" dirty="0"/>
                  <a:t>: </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i="1">
                            <a:latin typeface="Cambria Math" panose="02040503050406030204" pitchFamily="18" charset="0"/>
                          </a:rPr>
                          <m:t>𝑖</m:t>
                        </m:r>
                      </m:sub>
                    </m:sSub>
                  </m:oMath>
                </a14:m>
                <a:r>
                  <a:rPr kumimoji="1" lang="ja-JP" altLang="en-US" sz="2000" dirty="0" smtClean="0"/>
                  <a:t>を含むコミュニティを</a:t>
                </a:r>
                <a14:m>
                  <m:oMath xmlns:m="http://schemas.openxmlformats.org/officeDocument/2006/math">
                    <m:sSub>
                      <m:sSubPr>
                        <m:ctrlPr>
                          <a:rPr kumimoji="1" lang="en-US" altLang="ja-JP" sz="2000" i="1" smtClean="0">
                            <a:latin typeface="Cambria Math" panose="02040503050406030204" pitchFamily="18" charset="0"/>
                          </a:rPr>
                        </m:ctrlPr>
                      </m:sSubPr>
                      <m:e>
                        <m:r>
                          <a:rPr kumimoji="1" lang="en-US" altLang="ja-JP" sz="2000" b="0" i="1" smtClean="0">
                            <a:latin typeface="Cambria Math" panose="02040503050406030204" pitchFamily="18" charset="0"/>
                          </a:rPr>
                          <m:t>𝐶𝑜𝑚</m:t>
                        </m:r>
                      </m:e>
                      <m:sub>
                        <m: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𝑡</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𝑐</m:t>
                        </m:r>
                      </m:e>
                      <m:sub>
                        <m:r>
                          <a:rPr kumimoji="1" lang="en-US" altLang="ja-JP" sz="2000" b="0" i="1" smtClean="0">
                            <a:latin typeface="Cambria Math" panose="02040503050406030204" pitchFamily="18" charset="0"/>
                          </a:rPr>
                          <m:t>1</m:t>
                        </m:r>
                      </m:sub>
                    </m:sSub>
                    <m:r>
                      <a:rPr kumimoji="1"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m:t>
                    </m:r>
                  </m:oMath>
                </a14:m>
                <a:r>
                  <a:rPr kumimoji="1" lang="ja-JP" altLang="en-US" sz="2000" dirty="0" smtClean="0"/>
                  <a:t>とし，時間に沿った系列を</a:t>
                </a:r>
                <a14:m>
                  <m:oMath xmlns:m="http://schemas.openxmlformats.org/officeDocument/2006/math">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𝑆</m:t>
                        </m:r>
                      </m:e>
                      <m:sub>
                        <m:r>
                          <a:rPr lang="en-US" altLang="ja-JP" sz="2000" b="0" i="1" smtClean="0">
                            <a:latin typeface="Cambria Math" panose="02040503050406030204" pitchFamily="18" charset="0"/>
                          </a:rPr>
                          <m:t>𝑖</m:t>
                        </m:r>
                      </m:sub>
                    </m:sSub>
                    <m:r>
                      <a:rPr lang="en-US" altLang="ja-JP" sz="2000" b="0" i="0"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𝑇</m:t>
                        </m:r>
                      </m:sub>
                    </m:sSub>
                    <m:r>
                      <a:rPr lang="en-US" altLang="ja-JP" sz="2000" b="0" i="1" smtClean="0">
                        <a:latin typeface="Cambria Math" panose="02040503050406030204" pitchFamily="18" charset="0"/>
                      </a:rPr>
                      <m:t>}</m:t>
                    </m:r>
                    <m:r>
                      <a:rPr lang="ja-JP" altLang="en-US" sz="2000" i="1" smtClean="0">
                        <a:latin typeface="Cambria Math" panose="02040503050406030204" pitchFamily="18" charset="0"/>
                      </a:rPr>
                      <m:t>と</m:t>
                    </m:r>
                    <m:r>
                      <a:rPr kumimoji="1" lang="ja-JP" altLang="en-US" sz="2000" i="1" dirty="0" smtClean="0">
                        <a:latin typeface="Cambria Math" panose="02040503050406030204" pitchFamily="18" charset="0"/>
                      </a:rPr>
                      <m:t>する</m:t>
                    </m:r>
                    <m:r>
                      <a:rPr kumimoji="1" lang="en-US" altLang="ja-JP" sz="2000" b="0" i="0" dirty="0" smtClean="0">
                        <a:latin typeface="Cambria Math" panose="02040503050406030204" pitchFamily="18" charset="0"/>
                      </a:rPr>
                      <m:t>. </m:t>
                    </m:r>
                  </m:oMath>
                </a14:m>
                <a:endParaRPr kumimoji="1" lang="en-US" altLang="ja-JP" sz="2000" dirty="0" smtClean="0"/>
              </a:p>
              <a:p>
                <a:pPr marL="0" indent="0">
                  <a:buNone/>
                </a:pPr>
                <a:r>
                  <a:rPr kumimoji="1" lang="ja-JP" altLang="en-US" sz="2000" dirty="0" smtClean="0"/>
                  <a:t>また，現在のコミュニティとの</a:t>
                </a:r>
                <a:r>
                  <a:rPr lang="ja-JP" altLang="en-US" sz="2000" dirty="0" smtClean="0"/>
                  <a:t>類似度を測る限界参照個数を</a:t>
                </a:r>
                <a14:m>
                  <m:oMath xmlns:m="http://schemas.openxmlformats.org/officeDocument/2006/math">
                    <m:r>
                      <a:rPr lang="ja-JP" altLang="en-US" sz="2000" i="1">
                        <a:latin typeface="Cambria Math" panose="02040503050406030204" pitchFamily="18" charset="0"/>
                      </a:rPr>
                      <m:t>𝜏</m:t>
                    </m:r>
                  </m:oMath>
                </a14:m>
                <a:r>
                  <a:rPr lang="ja-JP" altLang="en-US" sz="2000" dirty="0" smtClean="0"/>
                  <a:t>とする．</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m:t>
                        </m:r>
                        <m:r>
                          <a:rPr lang="ja-JP" altLang="en-US" sz="2000" i="1">
                            <a:latin typeface="Cambria Math" panose="02040503050406030204" pitchFamily="18" charset="0"/>
                          </a:rPr>
                          <m:t>𝜏</m:t>
                        </m:r>
                      </m:sub>
                    </m:sSub>
                    <m:r>
                      <a:rPr lang="ja-JP" altLang="en-US" sz="200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sub>
                    </m:sSub>
                  </m:oMath>
                </a14:m>
                <a:r>
                  <a:rPr lang="ja-JP" altLang="en-US" sz="2000" dirty="0" smtClean="0"/>
                  <a:t>を以下のように定義する．</a:t>
                </a:r>
                <a:endParaRPr lang="en-US" altLang="ja-JP" sz="2000" dirty="0" smtClean="0"/>
              </a:p>
              <a:p>
                <a:pPr marL="0" indent="0">
                  <a:buNone/>
                </a:pPr>
                <a14:m>
                  <m:oMathPara xmlns:m="http://schemas.openxmlformats.org/officeDocument/2006/math">
                    <m:oMathParaPr>
                      <m:jc m:val="centerGroup"/>
                    </m:oMathParaPr>
                    <m:oMath xmlns:m="http://schemas.openxmlformats.org/officeDocument/2006/math">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𝑆</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m:t>
                          </m:r>
                          <m:r>
                            <a:rPr lang="ja-JP" altLang="en-US" sz="2000" b="0" i="1" smtClean="0">
                              <a:latin typeface="Cambria Math" panose="02040503050406030204" pitchFamily="18" charset="0"/>
                            </a:rPr>
                            <m:t>𝜏</m:t>
                          </m:r>
                        </m:sub>
                      </m:sSub>
                      <m:r>
                        <a:rPr lang="en-US" altLang="ja-JP" sz="2000" b="0" i="1" smtClean="0">
                          <a:latin typeface="Cambria Math" panose="02040503050406030204" pitchFamily="18" charset="0"/>
                        </a:rPr>
                        <m:t>=</m:t>
                      </m:r>
                      <m:d>
                        <m:dPr>
                          <m:begChr m:val="{"/>
                          <m:endChr m:val="}"/>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𝑠</m:t>
                              </m:r>
                            </m:sub>
                          </m:sSub>
                          <m:r>
                            <a:rPr lang="ja-JP" altLang="en-US"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sub>
                          </m:sSub>
                        </m:e>
                        <m:e>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m:t>
                          </m:r>
                          <m:r>
                            <a:rPr lang="ja-JP" altLang="en-US" sz="2000" b="0" i="1" smtClean="0">
                              <a:latin typeface="Cambria Math" panose="02040503050406030204" pitchFamily="18" charset="0"/>
                            </a:rPr>
                            <m:t>𝜏</m:t>
                          </m:r>
                          <m:r>
                            <a:rPr lang="en-US" altLang="ja-JP" sz="2000" b="0" i="1" smtClean="0">
                              <a:latin typeface="Cambria Math" panose="02040503050406030204" pitchFamily="18" charset="0"/>
                              <a:ea typeface="Cambria Math" panose="02040503050406030204" pitchFamily="18" charset="0"/>
                            </a:rPr>
                            <m:t>≤</m:t>
                          </m:r>
                          <m:r>
                            <a:rPr lang="en-US" altLang="ja-JP" sz="2000" b="0" i="1" smtClean="0">
                              <a:latin typeface="Cambria Math" panose="02040503050406030204" pitchFamily="18" charset="0"/>
                              <a:ea typeface="Cambria Math" panose="02040503050406030204" pitchFamily="18" charset="0"/>
                            </a:rPr>
                            <m:t>𝑠</m:t>
                          </m:r>
                          <m:r>
                            <a:rPr lang="en-US" altLang="ja-JP" sz="2000" b="0" i="1" smtClean="0">
                              <a:latin typeface="Cambria Math" panose="02040503050406030204" pitchFamily="18" charset="0"/>
                              <a:ea typeface="Cambria Math" panose="02040503050406030204" pitchFamily="18" charset="0"/>
                            </a:rPr>
                            <m:t>≤</m:t>
                          </m:r>
                          <m:r>
                            <a:rPr lang="en-US" altLang="ja-JP" sz="2000" b="0" i="1" smtClean="0">
                              <a:latin typeface="Cambria Math" panose="02040503050406030204" pitchFamily="18" charset="0"/>
                              <a:ea typeface="Cambria Math" panose="02040503050406030204" pitchFamily="18" charset="0"/>
                            </a:rPr>
                            <m:t>𝑡</m:t>
                          </m:r>
                          <m:r>
                            <a:rPr lang="en-US" altLang="ja-JP" sz="2000" b="0" i="1" smtClean="0">
                              <a:latin typeface="Cambria Math" panose="02040503050406030204" pitchFamily="18" charset="0"/>
                              <a:ea typeface="Cambria Math" panose="02040503050406030204" pitchFamily="18" charset="0"/>
                            </a:rPr>
                            <m:t>−1</m:t>
                          </m:r>
                        </m:e>
                      </m:d>
                      <m:r>
                        <a:rPr lang="en-US" altLang="ja-JP" sz="2000" b="0" i="1" smtClean="0">
                          <a:latin typeface="Cambria Math" panose="02040503050406030204" pitchFamily="18" charset="0"/>
                        </a:rPr>
                        <m:t>.</m:t>
                      </m:r>
                    </m:oMath>
                  </m:oMathPara>
                </a14:m>
                <a:endParaRPr lang="en-US" altLang="ja-JP" sz="2000" dirty="0" smtClean="0"/>
              </a:p>
              <a:p>
                <a:pPr marL="0" indent="0">
                  <a:buNone/>
                </a:pP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m:t>
                        </m:r>
                        <m:r>
                          <a:rPr lang="ja-JP" altLang="en-US" sz="2000" i="1">
                            <a:latin typeface="Cambria Math" panose="02040503050406030204" pitchFamily="18" charset="0"/>
                          </a:rPr>
                          <m:t>𝜏</m:t>
                        </m:r>
                      </m:sub>
                    </m:sSub>
                  </m:oMath>
                </a14:m>
                <a:r>
                  <a:rPr lang="ja-JP" altLang="en-US" sz="2000" dirty="0" smtClean="0"/>
                  <a:t>のすべての要素</a:t>
                </a:r>
                <a14:m>
                  <m:oMath xmlns:m="http://schemas.openxmlformats.org/officeDocument/2006/math">
                    <m:sSub>
                      <m:sSubPr>
                        <m:ctrlPr>
                          <a:rPr lang="en-US" altLang="ja-JP" sz="2000" i="1">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𝑠</m:t>
                        </m:r>
                      </m:sub>
                    </m:sSub>
                  </m:oMath>
                </a14:m>
                <a:r>
                  <a:rPr lang="ja-JP" altLang="en-US" sz="2000" dirty="0" smtClean="0"/>
                  <a:t>に対して次を満たすとき変化点でないとする．</a:t>
                </a:r>
                <a:endParaRPr lang="en-US" altLang="ja-JP" sz="2000" dirty="0" smtClean="0"/>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𝑡</m:t>
                              </m:r>
                            </m:sub>
                          </m:sSub>
                          <m:r>
                            <a:rPr lang="en-US" altLang="ja-JP" sz="2000" b="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𝑠</m:t>
                              </m:r>
                            </m:sub>
                          </m:sSub>
                        </m:e>
                      </m:d>
                      <m:r>
                        <a:rPr lang="en-US" altLang="ja-JP" sz="2000" b="0" i="1" smtClean="0">
                          <a:latin typeface="Cambria Math" panose="02040503050406030204" pitchFamily="18" charset="0"/>
                          <a:ea typeface="Cambria Math" panose="02040503050406030204" pitchFamily="18" charset="0"/>
                        </a:rPr>
                        <m:t>≤</m:t>
                      </m:r>
                      <m:r>
                        <a:rPr lang="ja-JP" altLang="en-US" sz="2000" b="0" i="1" smtClean="0">
                          <a:latin typeface="Cambria Math" panose="02040503050406030204" pitchFamily="18" charset="0"/>
                          <a:ea typeface="Cambria Math" panose="02040503050406030204" pitchFamily="18" charset="0"/>
                        </a:rPr>
                        <m:t>𝜂</m:t>
                      </m:r>
                      <m:r>
                        <a:rPr lang="en-US" altLang="ja-JP" sz="2000" b="0" i="1" smtClean="0">
                          <a:latin typeface="Cambria Math" panose="02040503050406030204" pitchFamily="18" charset="0"/>
                          <a:ea typeface="Cambria Math" panose="02040503050406030204" pitchFamily="18" charset="0"/>
                        </a:rPr>
                        <m:t>,</m:t>
                      </m:r>
                    </m:oMath>
                  </m:oMathPara>
                </a14:m>
                <a:endParaRPr lang="en-US" altLang="ja-JP" sz="2000" b="0" dirty="0" smtClean="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sub>
                          </m:sSub>
                          <m:r>
                            <a:rPr lang="en-US" altLang="ja-JP" sz="200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𝑠</m:t>
                              </m:r>
                            </m:sub>
                          </m:sSub>
                        </m:e>
                      </m:d>
                      <m:r>
                        <a:rPr lang="en-US" altLang="ja-JP" sz="2000" i="1" smtClean="0">
                          <a:latin typeface="Cambria Math" panose="02040503050406030204" pitchFamily="18" charset="0"/>
                          <a:ea typeface="Cambria Math" panose="02040503050406030204" pitchFamily="18" charset="0"/>
                        </a:rPr>
                        <m:t>≥</m:t>
                      </m:r>
                      <m:r>
                        <a:rPr lang="ja-JP" altLang="en-US" sz="2000" i="1" smtClean="0">
                          <a:latin typeface="Cambria Math" panose="02040503050406030204" pitchFamily="18" charset="0"/>
                          <a:ea typeface="Cambria Math" panose="02040503050406030204" pitchFamily="18" charset="0"/>
                        </a:rPr>
                        <m:t>𝜃</m:t>
                      </m:r>
                      <m:r>
                        <a:rPr lang="en-US" altLang="ja-JP" sz="2000" b="0" i="1" smtClean="0">
                          <a:latin typeface="Cambria Math" panose="02040503050406030204" pitchFamily="18" charset="0"/>
                          <a:ea typeface="Cambria Math" panose="02040503050406030204" pitchFamily="18" charset="0"/>
                        </a:rPr>
                        <m:t>.</m:t>
                      </m:r>
                    </m:oMath>
                  </m:oMathPara>
                </a14:m>
                <a:endParaRPr lang="ja-JP" altLang="en-US" sz="2000" dirty="0"/>
              </a:p>
              <a:p>
                <a:pPr marL="0" indent="0">
                  <a:buNone/>
                </a:pPr>
                <a:r>
                  <a:rPr lang="ja-JP" altLang="en-US" sz="2000" dirty="0" smtClean="0"/>
                  <a:t>これを</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𝑇</m:t>
                        </m:r>
                      </m:sub>
                    </m:sSub>
                    <m:r>
                      <a:rPr lang="ja-JP" altLang="en-US" sz="2000" i="1">
                        <a:latin typeface="Cambria Math" panose="02040503050406030204" pitchFamily="18" charset="0"/>
                      </a:rPr>
                      <m:t>に</m:t>
                    </m:r>
                  </m:oMath>
                </a14:m>
                <a:r>
                  <a:rPr lang="ja-JP" altLang="en-US" sz="2000" dirty="0" smtClean="0"/>
                  <a:t>対して行う．</a:t>
                </a:r>
                <a:endParaRPr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432289" y="3077308"/>
                <a:ext cx="8425961" cy="3644167"/>
              </a:xfrm>
              <a:blipFill>
                <a:blip r:embed="rId3"/>
                <a:stretch>
                  <a:fillRect l="-939" t="-1830" r="-578" b="-1664"/>
                </a:stretch>
              </a:blipFill>
              <a:ln w="19050">
                <a:solidFill>
                  <a:schemeClr val="tx2">
                    <a:lumMod val="40000"/>
                    <a:lumOff val="60000"/>
                  </a:schemeClr>
                </a:solidFill>
              </a:ln>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13</a:t>
            </a:fld>
            <a:endParaRPr kumimoji="1" lang="ja-JP" altLang="en-US"/>
          </a:p>
        </p:txBody>
      </p:sp>
      <p:cxnSp>
        <p:nvCxnSpPr>
          <p:cNvPr id="8" name="直線矢印コネクタ 7"/>
          <p:cNvCxnSpPr/>
          <p:nvPr/>
        </p:nvCxnSpPr>
        <p:spPr>
          <a:xfrm>
            <a:off x="984738" y="1522568"/>
            <a:ext cx="7702061" cy="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11" name="グループ化 10"/>
          <p:cNvGrpSpPr/>
          <p:nvPr/>
        </p:nvGrpSpPr>
        <p:grpSpPr>
          <a:xfrm>
            <a:off x="984738" y="1670538"/>
            <a:ext cx="2031024" cy="408843"/>
            <a:chOff x="984738" y="1670538"/>
            <a:chExt cx="2031024" cy="408843"/>
          </a:xfrm>
        </p:grpSpPr>
        <p:sp>
          <p:nvSpPr>
            <p:cNvPr id="9" name="正方形/長方形 8"/>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2" name="グループ化 11"/>
          <p:cNvGrpSpPr/>
          <p:nvPr/>
        </p:nvGrpSpPr>
        <p:grpSpPr>
          <a:xfrm>
            <a:off x="1499088" y="2132134"/>
            <a:ext cx="2031024" cy="408843"/>
            <a:chOff x="984738" y="1670538"/>
            <a:chExt cx="2031024" cy="408843"/>
          </a:xfrm>
        </p:grpSpPr>
        <p:sp>
          <p:nvSpPr>
            <p:cNvPr id="13" name="正方形/長方形 12"/>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5" name="グループ化 14"/>
          <p:cNvGrpSpPr/>
          <p:nvPr/>
        </p:nvGrpSpPr>
        <p:grpSpPr>
          <a:xfrm>
            <a:off x="2000250" y="2589334"/>
            <a:ext cx="2031024" cy="408843"/>
            <a:chOff x="984738" y="1670538"/>
            <a:chExt cx="2031024" cy="408843"/>
          </a:xfrm>
        </p:grpSpPr>
        <p:sp>
          <p:nvSpPr>
            <p:cNvPr id="16" name="正方形/長方形 15"/>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2" name="グループ化 21"/>
          <p:cNvGrpSpPr/>
          <p:nvPr/>
        </p:nvGrpSpPr>
        <p:grpSpPr>
          <a:xfrm>
            <a:off x="3632688" y="1664676"/>
            <a:ext cx="899748" cy="414705"/>
            <a:chOff x="3632688" y="1664676"/>
            <a:chExt cx="899748" cy="414705"/>
          </a:xfrm>
        </p:grpSpPr>
        <p:sp>
          <p:nvSpPr>
            <p:cNvPr id="18" name="正方形/長方形 17"/>
            <p:cNvSpPr/>
            <p:nvPr/>
          </p:nvSpPr>
          <p:spPr>
            <a:xfrm>
              <a:off x="3632688" y="1664676"/>
              <a:ext cx="398586"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正方形/長方形 18"/>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3" name="グループ化 22"/>
          <p:cNvGrpSpPr/>
          <p:nvPr/>
        </p:nvGrpSpPr>
        <p:grpSpPr>
          <a:xfrm>
            <a:off x="3632688" y="2116047"/>
            <a:ext cx="1400910" cy="420534"/>
            <a:chOff x="3632688" y="2116047"/>
            <a:chExt cx="1400910" cy="420534"/>
          </a:xfrm>
        </p:grpSpPr>
        <p:sp>
          <p:nvSpPr>
            <p:cNvPr id="20" name="正方形/長方形 19"/>
            <p:cNvSpPr/>
            <p:nvPr/>
          </p:nvSpPr>
          <p:spPr>
            <a:xfrm>
              <a:off x="3632688" y="2132134"/>
              <a:ext cx="899748"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正方形/長方形 20"/>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5" name="直線矢印コネクタ 24"/>
          <p:cNvCxnSpPr/>
          <p:nvPr/>
        </p:nvCxnSpPr>
        <p:spPr>
          <a:xfrm>
            <a:off x="1715232" y="1877157"/>
            <a:ext cx="1101237" cy="9144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p:nvPr/>
        </p:nvCxnSpPr>
        <p:spPr>
          <a:xfrm flipV="1">
            <a:off x="3831981" y="1877157"/>
            <a:ext cx="0" cy="914400"/>
          </a:xfrm>
          <a:prstGeom prst="straightConnector1">
            <a:avLst/>
          </a:prstGeom>
          <a:ln w="38100">
            <a:solidFill>
              <a:schemeClr val="accent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30" name="直線矢印コネクタ 29"/>
          <p:cNvCxnSpPr/>
          <p:nvPr/>
        </p:nvCxnSpPr>
        <p:spPr>
          <a:xfrm>
            <a:off x="3847000" y="1870562"/>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33" name="テキスト ボックス 32"/>
          <p:cNvSpPr txBox="1"/>
          <p:nvPr/>
        </p:nvSpPr>
        <p:spPr>
          <a:xfrm>
            <a:off x="7731440" y="1608263"/>
            <a:ext cx="1049074" cy="400110"/>
          </a:xfrm>
          <a:prstGeom prst="rect">
            <a:avLst/>
          </a:prstGeom>
          <a:noFill/>
        </p:spPr>
        <p:txBody>
          <a:bodyPr wrap="square" rtlCol="0">
            <a:spAutoFit/>
          </a:bodyPr>
          <a:lstStyle/>
          <a:p>
            <a:pPr algn="ctr"/>
            <a:r>
              <a:rPr lang="ja-JP" altLang="en-US" sz="2000" dirty="0" smtClean="0"/>
              <a:t>時間軸</a:t>
            </a:r>
            <a:endParaRPr kumimoji="1" lang="ja-JP" altLang="en-US" sz="2000" dirty="0"/>
          </a:p>
        </p:txBody>
      </p:sp>
      <p:cxnSp>
        <p:nvCxnSpPr>
          <p:cNvPr id="35" name="直線コネクタ 34"/>
          <p:cNvCxnSpPr/>
          <p:nvPr/>
        </p:nvCxnSpPr>
        <p:spPr>
          <a:xfrm flipV="1">
            <a:off x="2617176"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8" name="直線コネクタ 37"/>
          <p:cNvCxnSpPr/>
          <p:nvPr/>
        </p:nvCxnSpPr>
        <p:spPr>
          <a:xfrm flipV="1">
            <a:off x="3131526" y="142442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9" name="直線コネクタ 38"/>
          <p:cNvCxnSpPr/>
          <p:nvPr/>
        </p:nvCxnSpPr>
        <p:spPr>
          <a:xfrm flipV="1">
            <a:off x="3632688" y="142442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0" name="直線コネクタ 39"/>
          <p:cNvCxnSpPr/>
          <p:nvPr/>
        </p:nvCxnSpPr>
        <p:spPr>
          <a:xfrm flipV="1">
            <a:off x="4144108"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1" name="直線コネクタ 40"/>
          <p:cNvCxnSpPr/>
          <p:nvPr/>
        </p:nvCxnSpPr>
        <p:spPr>
          <a:xfrm flipV="1">
            <a:off x="4645270"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2" name="直線コネクタ 41"/>
          <p:cNvCxnSpPr/>
          <p:nvPr/>
        </p:nvCxnSpPr>
        <p:spPr>
          <a:xfrm flipV="1">
            <a:off x="2123342"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3" name="直線コネクタ 42"/>
          <p:cNvCxnSpPr/>
          <p:nvPr/>
        </p:nvCxnSpPr>
        <p:spPr>
          <a:xfrm flipV="1">
            <a:off x="5169877" y="1417127"/>
            <a:ext cx="0" cy="222738"/>
          </a:xfrm>
          <a:prstGeom prst="line">
            <a:avLst/>
          </a:prstGeom>
        </p:spPr>
        <p:style>
          <a:lnRef idx="2">
            <a:schemeClr val="accent6"/>
          </a:lnRef>
          <a:fillRef idx="0">
            <a:schemeClr val="accent6"/>
          </a:fillRef>
          <a:effectRef idx="1">
            <a:schemeClr val="accent6"/>
          </a:effectRef>
          <a:fontRef idx="minor">
            <a:schemeClr val="tx1"/>
          </a:fontRef>
        </p:style>
      </p:cxnSp>
      <p:sp>
        <p:nvSpPr>
          <p:cNvPr id="44" name="テキスト ボックス 43"/>
          <p:cNvSpPr txBox="1"/>
          <p:nvPr/>
        </p:nvSpPr>
        <p:spPr>
          <a:xfrm>
            <a:off x="3984524" y="2727780"/>
            <a:ext cx="1049074" cy="400110"/>
          </a:xfrm>
          <a:prstGeom prst="rect">
            <a:avLst/>
          </a:prstGeom>
          <a:noFill/>
        </p:spPr>
        <p:txBody>
          <a:bodyPr wrap="square" rtlCol="0">
            <a:spAutoFit/>
          </a:bodyPr>
          <a:lstStyle/>
          <a:p>
            <a:pPr algn="ctr"/>
            <a:r>
              <a:rPr lang="ja-JP" altLang="en-US" sz="2000" dirty="0" smtClean="0">
                <a:solidFill>
                  <a:schemeClr val="bg1">
                    <a:lumMod val="50000"/>
                  </a:schemeClr>
                </a:solidFill>
              </a:rPr>
              <a:t>変化点</a:t>
            </a:r>
            <a:endParaRPr kumimoji="1" lang="ja-JP" altLang="en-US" sz="2000" dirty="0">
              <a:solidFill>
                <a:schemeClr val="bg1">
                  <a:lumMod val="50000"/>
                </a:schemeClr>
              </a:solidFill>
            </a:endParaRPr>
          </a:p>
        </p:txBody>
      </p:sp>
      <mc:AlternateContent xmlns:mc="http://schemas.openxmlformats.org/markup-compatibility/2006" xmlns:a14="http://schemas.microsoft.com/office/drawing/2010/main">
        <mc:Choice Requires="a14">
          <p:sp>
            <p:nvSpPr>
              <p:cNvPr id="45" name="テキスト ボックス 44"/>
              <p:cNvSpPr txBox="1"/>
              <p:nvPr/>
            </p:nvSpPr>
            <p:spPr>
              <a:xfrm>
                <a:off x="593851" y="2213190"/>
                <a:ext cx="497127"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ja-JP" altLang="en-US" sz="2000" i="1" smtClean="0">
                          <a:latin typeface="Cambria Math" panose="02040503050406030204" pitchFamily="18" charset="0"/>
                        </a:rPr>
                        <m:t>𝜏</m:t>
                      </m:r>
                    </m:oMath>
                  </m:oMathPara>
                </a14:m>
                <a:endParaRPr kumimoji="1" lang="ja-JP" altLang="en-US" sz="2000" dirty="0"/>
              </a:p>
            </p:txBody>
          </p:sp>
        </mc:Choice>
        <mc:Fallback xmlns="">
          <p:sp>
            <p:nvSpPr>
              <p:cNvPr id="45" name="テキスト ボックス 44"/>
              <p:cNvSpPr txBox="1">
                <a:spLocks noRot="1" noChangeAspect="1" noMove="1" noResize="1" noEditPoints="1" noAdjustHandles="1" noChangeArrowheads="1" noChangeShapeType="1" noTextEdit="1"/>
              </p:cNvSpPr>
              <p:nvPr/>
            </p:nvSpPr>
            <p:spPr>
              <a:xfrm>
                <a:off x="593851" y="2213190"/>
                <a:ext cx="497127" cy="400110"/>
              </a:xfrm>
              <a:prstGeom prst="rect">
                <a:avLst/>
              </a:prstGeom>
              <a:blipFill>
                <a:blip r:embed="rId4"/>
                <a:stretch>
                  <a:fillRect/>
                </a:stretch>
              </a:blipFill>
            </p:spPr>
            <p:txBody>
              <a:bodyPr/>
              <a:lstStyle/>
              <a:p>
                <a:r>
                  <a:rPr lang="ja-JP" altLang="en-US">
                    <a:noFill/>
                  </a:rPr>
                  <a:t> </a:t>
                </a:r>
              </a:p>
            </p:txBody>
          </p:sp>
        </mc:Fallback>
      </mc:AlternateContent>
      <p:cxnSp>
        <p:nvCxnSpPr>
          <p:cNvPr id="47" name="直線コネクタ 46"/>
          <p:cNvCxnSpPr/>
          <p:nvPr/>
        </p:nvCxnSpPr>
        <p:spPr>
          <a:xfrm flipV="1">
            <a:off x="882346" y="2102460"/>
            <a:ext cx="102392" cy="203860"/>
          </a:xfrm>
          <a:prstGeom prst="line">
            <a:avLst/>
          </a:prstGeom>
          <a:ln w="3175"/>
        </p:spPr>
        <p:style>
          <a:lnRef idx="2">
            <a:schemeClr val="dk1"/>
          </a:lnRef>
          <a:fillRef idx="0">
            <a:schemeClr val="dk1"/>
          </a:fillRef>
          <a:effectRef idx="1">
            <a:schemeClr val="dk1"/>
          </a:effectRef>
          <a:fontRef idx="minor">
            <a:schemeClr val="tx1"/>
          </a:fontRef>
        </p:style>
      </p:cxnSp>
      <p:cxnSp>
        <p:nvCxnSpPr>
          <p:cNvPr id="48" name="直線コネクタ 47"/>
          <p:cNvCxnSpPr/>
          <p:nvPr/>
        </p:nvCxnSpPr>
        <p:spPr>
          <a:xfrm flipV="1">
            <a:off x="919166" y="2111586"/>
            <a:ext cx="1595434" cy="246193"/>
          </a:xfrm>
          <a:prstGeom prst="line">
            <a:avLst/>
          </a:prstGeom>
          <a:ln w="3175"/>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329941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パラメータ設定とねらいについて</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865682" y="1600202"/>
                <a:ext cx="7871918" cy="1983508"/>
              </a:xfrm>
            </p:spPr>
            <p:txBody>
              <a:bodyPr/>
              <a:lstStyle/>
              <a:p>
                <a:pPr marL="0" indent="0">
                  <a:lnSpc>
                    <a:spcPct val="150000"/>
                  </a:lnSpc>
                  <a:buNone/>
                </a:pPr>
                <a:r>
                  <a:rPr lang="ja-JP" altLang="en-US" sz="2000" u="sng" dirty="0" smtClean="0">
                    <a:effectLst>
                      <a:outerShdw blurRad="38100" dist="38100" dir="2700000" algn="tl">
                        <a:srgbClr val="000000">
                          <a:alpha val="43137"/>
                        </a:srgbClr>
                      </a:outerShdw>
                    </a:effectLst>
                    <a:latin typeface="Cambria Math" panose="02040503050406030204" pitchFamily="18" charset="0"/>
                  </a:rPr>
                  <a:t>パラメータ設定</a:t>
                </a:r>
                <a:endParaRPr lang="en-US" altLang="ja-JP" sz="2000" u="sng" dirty="0" smtClean="0">
                  <a:effectLst>
                    <a:outerShdw blurRad="38100" dist="38100" dir="2700000" algn="tl">
                      <a:srgbClr val="000000">
                        <a:alpha val="43137"/>
                      </a:srgbClr>
                    </a:outerShdw>
                  </a:effectLst>
                  <a:latin typeface="Cambria Math" panose="02040503050406030204" pitchFamily="18" charset="0"/>
                </a:endParaRPr>
              </a:p>
              <a:p>
                <a14:m>
                  <m:oMath xmlns:m="http://schemas.openxmlformats.org/officeDocument/2006/math">
                    <m:r>
                      <a:rPr lang="ja-JP" altLang="en-US" sz="2000" i="1" smtClean="0">
                        <a:latin typeface="Cambria Math" panose="02040503050406030204" pitchFamily="18" charset="0"/>
                      </a:rPr>
                      <m:t>𝜏</m:t>
                    </m:r>
                    <m:r>
                      <a:rPr lang="en-US" altLang="ja-JP" sz="2000" b="0" i="0" smtClean="0">
                        <a:latin typeface="Cambria Math" panose="02040503050406030204" pitchFamily="18" charset="0"/>
                      </a:rPr>
                      <m:t>=6 (</m:t>
                    </m:r>
                    <m:r>
                      <a:rPr lang="ja-JP" altLang="en-US" sz="2000" i="1">
                        <a:latin typeface="Cambria Math" panose="02040503050406030204" pitchFamily="18" charset="0"/>
                      </a:rPr>
                      <m:t>コミュニティ</m:t>
                    </m:r>
                    <m:r>
                      <a:rPr lang="ja-JP" altLang="en-US" sz="2000" i="1" smtClean="0">
                        <a:latin typeface="Cambria Math" panose="02040503050406030204" pitchFamily="18" charset="0"/>
                      </a:rPr>
                      <m:t>を</m:t>
                    </m:r>
                    <m:r>
                      <a:rPr lang="en-US" altLang="ja-JP" sz="2000" i="1">
                        <a:latin typeface="Cambria Math" panose="02040503050406030204" pitchFamily="18" charset="0"/>
                      </a:rPr>
                      <m:t>5</m:t>
                    </m:r>
                    <m:r>
                      <a:rPr lang="ja-JP" altLang="en-US" sz="2000" i="1">
                        <a:latin typeface="Cambria Math" panose="02040503050406030204" pitchFamily="18" charset="0"/>
                      </a:rPr>
                      <m:t>分</m:t>
                    </m:r>
                    <m:r>
                      <a:rPr lang="ja-JP" altLang="en-US" sz="2000" i="1" smtClean="0">
                        <a:latin typeface="Cambria Math" panose="02040503050406030204" pitchFamily="18" charset="0"/>
                      </a:rPr>
                      <m:t>ずつ</m:t>
                    </m:r>
                    <m:r>
                      <a:rPr lang="ja-JP" altLang="en-US" sz="2000" i="1">
                        <a:latin typeface="Cambria Math" panose="02040503050406030204" pitchFamily="18" charset="0"/>
                      </a:rPr>
                      <m:t>に</m:t>
                    </m:r>
                    <m:r>
                      <a:rPr lang="ja-JP" altLang="en-US" sz="2000" i="1" smtClean="0">
                        <a:latin typeface="Cambria Math" panose="02040503050406030204" pitchFamily="18" charset="0"/>
                      </a:rPr>
                      <m:t>生成し</m:t>
                    </m:r>
                    <m:r>
                      <a:rPr lang="ja-JP" altLang="en-US" sz="2000" i="1">
                        <a:latin typeface="Cambria Math" panose="02040503050406030204" pitchFamily="18" charset="0"/>
                      </a:rPr>
                      <m:t>たとき過去</m:t>
                    </m:r>
                    <m:r>
                      <a:rPr lang="en-US" altLang="ja-JP" sz="2000" i="1" smtClean="0">
                        <a:latin typeface="Cambria Math" panose="02040503050406030204" pitchFamily="18" charset="0"/>
                      </a:rPr>
                      <m:t>30</m:t>
                    </m:r>
                    <m:r>
                      <a:rPr lang="ja-JP" altLang="en-US" sz="2000" i="1" smtClean="0">
                        <a:latin typeface="Cambria Math" panose="02040503050406030204" pitchFamily="18" charset="0"/>
                      </a:rPr>
                      <m:t>分</m:t>
                    </m:r>
                    <m:r>
                      <a:rPr lang="ja-JP" altLang="en-US" sz="2000" i="1">
                        <a:latin typeface="Cambria Math" panose="02040503050406030204" pitchFamily="18" charset="0"/>
                      </a:rPr>
                      <m:t>に</m:t>
                    </m:r>
                    <m:r>
                      <a:rPr lang="ja-JP" altLang="en-US" sz="2000" i="1" smtClean="0">
                        <a:latin typeface="Cambria Math" panose="02040503050406030204" pitchFamily="18" charset="0"/>
                      </a:rPr>
                      <m:t>相当</m:t>
                    </m:r>
                    <m:r>
                      <a:rPr lang="en-US" altLang="ja-JP" sz="2000" b="0" i="0" smtClean="0">
                        <a:latin typeface="Cambria Math" panose="02040503050406030204" pitchFamily="18" charset="0"/>
                      </a:rPr>
                      <m:t>)</m:t>
                    </m:r>
                  </m:oMath>
                </a14:m>
                <a:endParaRPr kumimoji="1" lang="en-US" altLang="ja-JP" sz="2000" dirty="0" smtClean="0"/>
              </a:p>
              <a:p>
                <a14:m>
                  <m:oMath xmlns:m="http://schemas.openxmlformats.org/officeDocument/2006/math">
                    <m:r>
                      <a:rPr lang="ja-JP" altLang="en-US" sz="2000" i="1">
                        <a:latin typeface="Cambria Math" panose="02040503050406030204" pitchFamily="18" charset="0"/>
                        <a:ea typeface="Cambria Math" panose="02040503050406030204" pitchFamily="18" charset="0"/>
                      </a:rPr>
                      <m:t>𝜂</m:t>
                    </m:r>
                    <m:r>
                      <a:rPr lang="en-US" altLang="ja-JP" sz="2000" b="0" i="1" smtClean="0">
                        <a:latin typeface="Cambria Math" panose="02040503050406030204" pitchFamily="18" charset="0"/>
                        <a:ea typeface="Cambria Math" panose="02040503050406030204" pitchFamily="18" charset="0"/>
                      </a:rPr>
                      <m:t>=</m:t>
                    </m:r>
                    <m:func>
                      <m:funcPr>
                        <m:ctrlPr>
                          <a:rPr lang="en-US" altLang="ja-JP" sz="2000" i="1">
                            <a:latin typeface="Cambria Math" panose="02040503050406030204" pitchFamily="18" charset="0"/>
                            <a:ea typeface="Cambria Math" panose="02040503050406030204" pitchFamily="18" charset="0"/>
                          </a:rPr>
                        </m:ctrlPr>
                      </m:funcPr>
                      <m:fName>
                        <m:limLow>
                          <m:limLowPr>
                            <m:ctrlPr>
                              <a:rPr lang="en-US" altLang="ja-JP" sz="2000" i="1">
                                <a:latin typeface="Cambria Math" panose="02040503050406030204" pitchFamily="18" charset="0"/>
                                <a:ea typeface="Cambria Math" panose="02040503050406030204" pitchFamily="18" charset="0"/>
                              </a:rPr>
                            </m:ctrlPr>
                          </m:limLowPr>
                          <m:e>
                            <m:r>
                              <m:rPr>
                                <m:sty m:val="p"/>
                              </m:rPr>
                              <a:rPr lang="en-US" altLang="ja-JP" sz="2000">
                                <a:latin typeface="Cambria Math" panose="02040503050406030204" pitchFamily="18" charset="0"/>
                                <a:ea typeface="Cambria Math" panose="02040503050406030204" pitchFamily="18" charset="0"/>
                              </a:rPr>
                              <m:t>max</m:t>
                            </m:r>
                          </m:e>
                          <m:lim>
                            <m:r>
                              <a:rPr lang="en-US" altLang="ja-JP" sz="2000" i="1">
                                <a:latin typeface="Cambria Math" panose="02040503050406030204" pitchFamily="18" charset="0"/>
                                <a:ea typeface="Cambria Math" panose="02040503050406030204" pitchFamily="18" charset="0"/>
                              </a:rPr>
                              <m:t>𝑠</m:t>
                            </m:r>
                          </m:lim>
                        </m:limLow>
                      </m:fName>
                      <m:e>
                        <m:r>
                          <a:rPr lang="en-US" altLang="ja-JP"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𝑠</m:t>
                            </m:r>
                          </m:sub>
                        </m:sSub>
                        <m:r>
                          <a:rPr lang="en-US" altLang="ja-JP" sz="2000" i="1">
                            <a:latin typeface="Cambria Math" panose="02040503050406030204" pitchFamily="18" charset="0"/>
                          </a:rPr>
                          <m:t>|</m:t>
                        </m:r>
                      </m:e>
                    </m:func>
                    <m:r>
                      <m:rPr>
                        <m:nor/>
                      </m:rPr>
                      <a:rPr lang="ja-JP" altLang="en-US" sz="2000" dirty="0"/>
                      <m:t> </m:t>
                    </m:r>
                    <m:r>
                      <m:rPr>
                        <m:nor/>
                      </m:rPr>
                      <a:rPr lang="en-US" altLang="ja-JP" sz="2000" dirty="0"/>
                      <m:t>∗ </m:t>
                    </m:r>
                    <m:r>
                      <a:rPr lang="en-US" altLang="ja-JP" sz="2000" i="1" dirty="0">
                        <a:latin typeface="Cambria Math" panose="02040503050406030204" pitchFamily="18" charset="0"/>
                      </a:rPr>
                      <m:t>4</m:t>
                    </m:r>
                    <m:r>
                      <m:rPr>
                        <m:nor/>
                      </m:rPr>
                      <a:rPr lang="en-US" altLang="ja-JP" sz="2000" dirty="0"/>
                      <m:t> / </m:t>
                    </m:r>
                    <m:r>
                      <m:rPr>
                        <m:nor/>
                      </m:rPr>
                      <a:rPr lang="en-US" altLang="ja-JP" sz="2000" b="0" i="0" dirty="0" smtClean="0"/>
                      <m:t>3</m:t>
                    </m:r>
                  </m:oMath>
                </a14:m>
                <a:r>
                  <a:rPr kumimoji="1" lang="en-US" altLang="ja-JP" sz="2000" dirty="0" smtClean="0"/>
                  <a:t> </a:t>
                </a:r>
                <a:r>
                  <a:rPr kumimoji="1" lang="en-US" altLang="ja-JP" sz="2000" dirty="0" smtClean="0"/>
                  <a:t>(</a:t>
                </a:r>
                <a:r>
                  <a:rPr kumimoji="1" lang="ja-JP" altLang="en-US" sz="2000" dirty="0" smtClean="0"/>
                  <a:t>和集合の上限許容値</a:t>
                </a:r>
                <a:r>
                  <a:rPr kumimoji="1" lang="en-US" altLang="ja-JP" sz="2000" dirty="0" smtClean="0"/>
                  <a:t>)</a:t>
                </a:r>
              </a:p>
              <a:p>
                <a14:m>
                  <m:oMath xmlns:m="http://schemas.openxmlformats.org/officeDocument/2006/math">
                    <m:r>
                      <a:rPr lang="ja-JP" altLang="en-US" sz="2000" i="1" smtClean="0">
                        <a:latin typeface="Cambria Math" panose="02040503050406030204" pitchFamily="18" charset="0"/>
                        <a:ea typeface="Cambria Math" panose="02040503050406030204" pitchFamily="18" charset="0"/>
                      </a:rPr>
                      <m:t>𝜃</m:t>
                    </m:r>
                    <m:r>
                      <a:rPr lang="en-US" altLang="ja-JP" sz="2000" i="1">
                        <a:latin typeface="Cambria Math" panose="02040503050406030204" pitchFamily="18" charset="0"/>
                        <a:ea typeface="Cambria Math" panose="02040503050406030204" pitchFamily="18" charset="0"/>
                      </a:rPr>
                      <m:t>=</m:t>
                    </m:r>
                    <m:func>
                      <m:funcPr>
                        <m:ctrlPr>
                          <a:rPr lang="en-US" altLang="ja-JP" sz="2000" i="1">
                            <a:latin typeface="Cambria Math" panose="02040503050406030204" pitchFamily="18" charset="0"/>
                          </a:rPr>
                        </m:ctrlPr>
                      </m:funcPr>
                      <m:fName>
                        <m:limLow>
                          <m:limLowPr>
                            <m:ctrlPr>
                              <a:rPr lang="en-US" altLang="ja-JP" sz="2000" i="1">
                                <a:latin typeface="Cambria Math" panose="02040503050406030204" pitchFamily="18" charset="0"/>
                              </a:rPr>
                            </m:ctrlPr>
                          </m:limLowPr>
                          <m:e>
                            <m:r>
                              <m:rPr>
                                <m:sty m:val="p"/>
                              </m:rPr>
                              <a:rPr lang="en-US" altLang="ja-JP" sz="2000">
                                <a:latin typeface="Cambria Math" panose="02040503050406030204" pitchFamily="18" charset="0"/>
                              </a:rPr>
                              <m:t>min</m:t>
                            </m:r>
                          </m:e>
                          <m:lim>
                            <m:r>
                              <a:rPr lang="en-US" altLang="ja-JP" sz="2000" i="1">
                                <a:latin typeface="Cambria Math" panose="02040503050406030204" pitchFamily="18" charset="0"/>
                              </a:rPr>
                              <m:t>𝑠</m:t>
                            </m:r>
                          </m:lim>
                        </m:limLow>
                      </m:fName>
                      <m:e>
                        <m:r>
                          <a:rPr lang="en-US" altLang="ja-JP"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𝑠</m:t>
                            </m:r>
                          </m:sub>
                        </m:sSub>
                        <m:r>
                          <a:rPr lang="en-US" altLang="ja-JP" sz="2000" i="1">
                            <a:latin typeface="Cambria Math" panose="02040503050406030204" pitchFamily="18" charset="0"/>
                          </a:rPr>
                          <m:t>|</m:t>
                        </m:r>
                      </m:e>
                    </m:func>
                    <m:r>
                      <m:rPr>
                        <m:nor/>
                      </m:rPr>
                      <a:rPr lang="en-US" altLang="ja-JP" sz="2000" dirty="0"/>
                      <m:t>∗ </m:t>
                    </m:r>
                    <m:r>
                      <m:rPr>
                        <m:nor/>
                      </m:rPr>
                      <a:rPr lang="en-US" altLang="ja-JP" sz="2000" b="0" i="0" dirty="0" smtClean="0"/>
                      <m:t>2</m:t>
                    </m:r>
                    <m:r>
                      <m:rPr>
                        <m:nor/>
                      </m:rPr>
                      <a:rPr lang="en-US" altLang="ja-JP" sz="2000" dirty="0"/>
                      <m:t> / </m:t>
                    </m:r>
                    <m:r>
                      <m:rPr>
                        <m:nor/>
                      </m:rPr>
                      <a:rPr lang="en-US" altLang="ja-JP" sz="2000" b="0" i="0" dirty="0" smtClean="0"/>
                      <m:t>3</m:t>
                    </m:r>
                  </m:oMath>
                </a14:m>
                <a:r>
                  <a:rPr lang="en-US" altLang="ja-JP" sz="2000" dirty="0" smtClean="0"/>
                  <a:t> </a:t>
                </a:r>
                <a:r>
                  <a:rPr lang="en-US" altLang="ja-JP" sz="2000" dirty="0" smtClean="0"/>
                  <a:t>(</a:t>
                </a:r>
                <a:r>
                  <a:rPr lang="ja-JP" altLang="en-US" sz="2000" dirty="0"/>
                  <a:t>積</a:t>
                </a:r>
                <a:r>
                  <a:rPr lang="ja-JP" altLang="en-US" sz="2000" dirty="0" smtClean="0"/>
                  <a:t>集合の下限許容値</a:t>
                </a:r>
                <a:r>
                  <a:rPr lang="en-US" altLang="ja-JP" sz="2000" dirty="0" smtClean="0"/>
                  <a:t>)</a:t>
                </a:r>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865682" y="1600202"/>
                <a:ext cx="7871918" cy="1983508"/>
              </a:xfrm>
              <a:blipFill>
                <a:blip r:embed="rId3"/>
                <a:stretch>
                  <a:fillRect l="-852"/>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14</a:t>
            </a:fld>
            <a:endParaRPr kumimoji="1" lang="ja-JP" altLang="en-US"/>
          </a:p>
        </p:txBody>
      </p:sp>
      <mc:AlternateContent xmlns:mc="http://schemas.openxmlformats.org/markup-compatibility/2006" xmlns:a14="http://schemas.microsoft.com/office/drawing/2010/main">
        <mc:Choice Requires="a14">
          <p:sp>
            <p:nvSpPr>
              <p:cNvPr id="5" name="コンテンツ プレースホルダー 2"/>
              <p:cNvSpPr txBox="1">
                <a:spLocks/>
              </p:cNvSpPr>
              <p:nvPr/>
            </p:nvSpPr>
            <p:spPr>
              <a:xfrm>
                <a:off x="865682" y="3569890"/>
                <a:ext cx="7821117" cy="2772640"/>
              </a:xfrm>
              <a:prstGeom prst="rect">
                <a:avLst/>
              </a:prstGeom>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pPr marL="0" indent="0">
                  <a:lnSpc>
                    <a:spcPct val="150000"/>
                  </a:lnSpc>
                  <a:buNone/>
                </a:pPr>
                <a:r>
                  <a:rPr lang="ja-JP" altLang="en-US" sz="2000" u="sng" dirty="0" smtClean="0">
                    <a:effectLst>
                      <a:outerShdw blurRad="38100" dist="38100" dir="2700000" algn="tl">
                        <a:srgbClr val="000000">
                          <a:alpha val="43137"/>
                        </a:srgbClr>
                      </a:outerShdw>
                    </a:effectLst>
                  </a:rPr>
                  <a:t>ねらい・イメージ</a:t>
                </a:r>
                <a:endParaRPr lang="en-US" altLang="ja-JP" sz="2000" u="sng" dirty="0">
                  <a:effectLst>
                    <a:outerShdw blurRad="38100" dist="38100" dir="2700000" algn="tl">
                      <a:srgbClr val="000000">
                        <a:alpha val="43137"/>
                      </a:srgbClr>
                    </a:outerShdw>
                  </a:effectLst>
                </a:endParaRPr>
              </a:p>
              <a:p>
                <a:pPr>
                  <a:buFont typeface="Wingdings" panose="05000000000000000000" pitchFamily="2" charset="2"/>
                  <a:buChar char="Ø"/>
                </a:pPr>
                <a:r>
                  <a:rPr lang="ja-JP" altLang="en-US" sz="2000" dirty="0" smtClean="0"/>
                  <a:t>コミュニティは等間隔で共通して作成するが、牛によって変化点が異なる </a:t>
                </a:r>
                <a:r>
                  <a:rPr lang="en-US" altLang="ja-JP" sz="2000" dirty="0" smtClean="0"/>
                  <a:t>=&gt; </a:t>
                </a:r>
                <a:r>
                  <a:rPr lang="ja-JP" altLang="en-US" sz="2000" dirty="0" smtClean="0"/>
                  <a:t>コミュニティの再定義</a:t>
                </a:r>
                <a:r>
                  <a:rPr lang="en-US" altLang="ja-JP" sz="2000" dirty="0" smtClean="0"/>
                  <a:t>???</a:t>
                </a:r>
                <a:endParaRPr lang="en-US" altLang="ja-JP" sz="2000" dirty="0"/>
              </a:p>
              <a:p>
                <a:pPr marL="0" indent="0">
                  <a:lnSpc>
                    <a:spcPct val="150000"/>
                  </a:lnSpc>
                  <a:buNone/>
                </a:pPr>
                <a:endParaRPr lang="en-US" altLang="ja-JP" sz="2000" u="sng" dirty="0" smtClean="0">
                  <a:effectLst>
                    <a:outerShdw blurRad="38100" dist="38100" dir="2700000" algn="tl">
                      <a:srgbClr val="000000">
                        <a:alpha val="43137"/>
                      </a:srgbClr>
                    </a:outerShdw>
                  </a:effectLst>
                </a:endParaRPr>
              </a:p>
              <a:p>
                <a:pPr>
                  <a:buFont typeface="Wingdings" panose="05000000000000000000" pitchFamily="2" charset="2"/>
                  <a:buChar char="Ø"/>
                </a:pPr>
                <a:endParaRPr lang="en-US" altLang="ja-JP" sz="2000" dirty="0" smtClean="0"/>
              </a:p>
              <a:p>
                <a:pPr>
                  <a:buFont typeface="Wingdings" panose="05000000000000000000" pitchFamily="2" charset="2"/>
                  <a:buChar char="Ø"/>
                </a:pPr>
                <a:r>
                  <a:rPr lang="ja-JP" altLang="en-US" sz="2000" dirty="0" smtClean="0"/>
                  <a:t>パラメータ</a:t>
                </a:r>
                <a14:m>
                  <m:oMath xmlns:m="http://schemas.openxmlformats.org/officeDocument/2006/math">
                    <m:r>
                      <a:rPr lang="ja-JP" altLang="en-US" sz="2000" i="1">
                        <a:latin typeface="Cambria Math" panose="02040503050406030204" pitchFamily="18" charset="0"/>
                        <a:ea typeface="Cambria Math" panose="02040503050406030204" pitchFamily="18" charset="0"/>
                      </a:rPr>
                      <m:t>𝜂</m:t>
                    </m:r>
                    <m:r>
                      <a:rPr lang="en-US" altLang="ja-JP" sz="2000" i="1">
                        <a:latin typeface="Cambria Math" panose="02040503050406030204" pitchFamily="18" charset="0"/>
                        <a:ea typeface="Cambria Math" panose="02040503050406030204" pitchFamily="18" charset="0"/>
                      </a:rPr>
                      <m:t>,</m:t>
                    </m:r>
                    <m:r>
                      <a:rPr lang="ja-JP" altLang="en-US" sz="2000" i="1">
                        <a:latin typeface="Cambria Math" panose="02040503050406030204" pitchFamily="18" charset="0"/>
                        <a:ea typeface="Cambria Math" panose="02040503050406030204" pitchFamily="18" charset="0"/>
                      </a:rPr>
                      <m:t>𝜃</m:t>
                    </m:r>
                  </m:oMath>
                </a14:m>
                <a:r>
                  <a:rPr lang="ja-JP" altLang="en-US" sz="2000" dirty="0"/>
                  <a:t>によって目的に応じてコミュニティを見る粒度</a:t>
                </a:r>
                <a:r>
                  <a:rPr lang="ja-JP" altLang="en-US" sz="2000" dirty="0" smtClean="0"/>
                  <a:t>を制御する</a:t>
                </a:r>
                <a:endParaRPr lang="ja-JP" altLang="en-US" sz="2000" dirty="0"/>
              </a:p>
            </p:txBody>
          </p:sp>
        </mc:Choice>
        <mc:Fallback xmlns="">
          <p:sp>
            <p:nvSpPr>
              <p:cNvPr id="5" name="コンテンツ プレースホルダー 2"/>
              <p:cNvSpPr txBox="1">
                <a:spLocks noRot="1" noChangeAspect="1" noMove="1" noResize="1" noEditPoints="1" noAdjustHandles="1" noChangeArrowheads="1" noChangeShapeType="1" noTextEdit="1"/>
              </p:cNvSpPr>
              <p:nvPr/>
            </p:nvSpPr>
            <p:spPr>
              <a:xfrm>
                <a:off x="865682" y="3569890"/>
                <a:ext cx="7821117" cy="2772640"/>
              </a:xfrm>
              <a:prstGeom prst="rect">
                <a:avLst/>
              </a:prstGeom>
              <a:blipFill>
                <a:blip r:embed="rId4"/>
                <a:stretch>
                  <a:fillRect l="-857" r="-857"/>
                </a:stretch>
              </a:blipFill>
            </p:spPr>
            <p:txBody>
              <a:bodyPr/>
              <a:lstStyle/>
              <a:p>
                <a:r>
                  <a:rPr lang="ja-JP" altLang="en-US">
                    <a:noFill/>
                  </a:rPr>
                  <a:t> </a:t>
                </a:r>
              </a:p>
            </p:txBody>
          </p:sp>
        </mc:Fallback>
      </mc:AlternateContent>
      <p:grpSp>
        <p:nvGrpSpPr>
          <p:cNvPr id="21" name="グループ化 20"/>
          <p:cNvGrpSpPr/>
          <p:nvPr/>
        </p:nvGrpSpPr>
        <p:grpSpPr>
          <a:xfrm>
            <a:off x="1185852" y="4742906"/>
            <a:ext cx="6982691" cy="236593"/>
            <a:chOff x="1256145" y="4172870"/>
            <a:chExt cx="6982691" cy="236593"/>
          </a:xfrm>
        </p:grpSpPr>
        <p:grpSp>
          <p:nvGrpSpPr>
            <p:cNvPr id="19" name="グループ化 18"/>
            <p:cNvGrpSpPr/>
            <p:nvPr/>
          </p:nvGrpSpPr>
          <p:grpSpPr>
            <a:xfrm>
              <a:off x="1256145" y="4172871"/>
              <a:ext cx="6982691" cy="236592"/>
              <a:chOff x="1256145" y="4172871"/>
              <a:chExt cx="6982691" cy="236592"/>
            </a:xfrm>
          </p:grpSpPr>
          <p:cxnSp>
            <p:nvCxnSpPr>
              <p:cNvPr id="7" name="直線矢印コネクタ 6"/>
              <p:cNvCxnSpPr/>
              <p:nvPr/>
            </p:nvCxnSpPr>
            <p:spPr>
              <a:xfrm flipV="1">
                <a:off x="1256145" y="4267200"/>
                <a:ext cx="6982691" cy="9236"/>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8" name="直線コネクタ 7"/>
              <p:cNvCxnSpPr/>
              <p:nvPr/>
            </p:nvCxnSpPr>
            <p:spPr>
              <a:xfrm flipV="1">
                <a:off x="1716942" y="417287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9" name="直線コネクタ 8"/>
              <p:cNvCxnSpPr/>
              <p:nvPr/>
            </p:nvCxnSpPr>
            <p:spPr>
              <a:xfrm flipV="1">
                <a:off x="2284979" y="417287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0" name="直線コネクタ 9"/>
              <p:cNvCxnSpPr/>
              <p:nvPr/>
            </p:nvCxnSpPr>
            <p:spPr>
              <a:xfrm flipV="1">
                <a:off x="2802214"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1" name="直線コネクタ 10"/>
              <p:cNvCxnSpPr/>
              <p:nvPr/>
            </p:nvCxnSpPr>
            <p:spPr>
              <a:xfrm flipV="1">
                <a:off x="3365633"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2" name="直線コネクタ 11"/>
              <p:cNvCxnSpPr/>
              <p:nvPr/>
            </p:nvCxnSpPr>
            <p:spPr>
              <a:xfrm flipV="1">
                <a:off x="3910578" y="417748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3" name="直線コネクタ 12"/>
              <p:cNvCxnSpPr/>
              <p:nvPr/>
            </p:nvCxnSpPr>
            <p:spPr>
              <a:xfrm flipV="1">
                <a:off x="4473997"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4" name="直線コネクタ 13"/>
              <p:cNvCxnSpPr/>
              <p:nvPr/>
            </p:nvCxnSpPr>
            <p:spPr>
              <a:xfrm flipV="1">
                <a:off x="5031775" y="417287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5" name="直線コネクタ 14"/>
              <p:cNvCxnSpPr/>
              <p:nvPr/>
            </p:nvCxnSpPr>
            <p:spPr>
              <a:xfrm flipV="1">
                <a:off x="6149376"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6" name="直線コネクタ 15"/>
              <p:cNvCxnSpPr/>
              <p:nvPr/>
            </p:nvCxnSpPr>
            <p:spPr>
              <a:xfrm flipV="1">
                <a:off x="5602388"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7" name="直線コネクタ 16"/>
              <p:cNvCxnSpPr/>
              <p:nvPr/>
            </p:nvCxnSpPr>
            <p:spPr>
              <a:xfrm flipV="1">
                <a:off x="6736906" y="417748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8" name="直線コネクタ 17"/>
              <p:cNvCxnSpPr/>
              <p:nvPr/>
            </p:nvCxnSpPr>
            <p:spPr>
              <a:xfrm flipV="1">
                <a:off x="7272615" y="4186725"/>
                <a:ext cx="0" cy="222738"/>
              </a:xfrm>
              <a:prstGeom prst="line">
                <a:avLst/>
              </a:prstGeom>
            </p:spPr>
            <p:style>
              <a:lnRef idx="2">
                <a:schemeClr val="accent6"/>
              </a:lnRef>
              <a:fillRef idx="0">
                <a:schemeClr val="accent6"/>
              </a:fillRef>
              <a:effectRef idx="1">
                <a:schemeClr val="accent6"/>
              </a:effectRef>
              <a:fontRef idx="minor">
                <a:schemeClr val="tx1"/>
              </a:fontRef>
            </p:style>
          </p:cxnSp>
        </p:grpSp>
        <p:cxnSp>
          <p:nvCxnSpPr>
            <p:cNvPr id="20" name="直線コネクタ 19"/>
            <p:cNvCxnSpPr/>
            <p:nvPr/>
          </p:nvCxnSpPr>
          <p:spPr>
            <a:xfrm flipV="1">
              <a:off x="7785233" y="4172870"/>
              <a:ext cx="0" cy="222738"/>
            </a:xfrm>
            <a:prstGeom prst="line">
              <a:avLst/>
            </a:prstGeom>
          </p:spPr>
          <p:style>
            <a:lnRef idx="2">
              <a:schemeClr val="accent6"/>
            </a:lnRef>
            <a:fillRef idx="0">
              <a:schemeClr val="accent6"/>
            </a:fillRef>
            <a:effectRef idx="1">
              <a:schemeClr val="accent6"/>
            </a:effectRef>
            <a:fontRef idx="minor">
              <a:schemeClr val="tx1"/>
            </a:fontRef>
          </p:style>
        </p:cxnSp>
      </p:grpSp>
      <p:sp>
        <p:nvSpPr>
          <p:cNvPr id="23" name="角丸四角形 22"/>
          <p:cNvSpPr/>
          <p:nvPr/>
        </p:nvSpPr>
        <p:spPr>
          <a:xfrm>
            <a:off x="1193046" y="5127116"/>
            <a:ext cx="2757055" cy="147782"/>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4" name="角丸四角形 23"/>
          <p:cNvSpPr/>
          <p:nvPr/>
        </p:nvSpPr>
        <p:spPr>
          <a:xfrm>
            <a:off x="4020395" y="5131734"/>
            <a:ext cx="2192615" cy="147782"/>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5" name="角丸四角形 24"/>
          <p:cNvSpPr/>
          <p:nvPr/>
        </p:nvSpPr>
        <p:spPr>
          <a:xfrm>
            <a:off x="6283304" y="5136352"/>
            <a:ext cx="1431637" cy="143164"/>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6" name="角丸四角形 25"/>
          <p:cNvSpPr/>
          <p:nvPr/>
        </p:nvSpPr>
        <p:spPr>
          <a:xfrm>
            <a:off x="1193046" y="5408804"/>
            <a:ext cx="1538875" cy="152400"/>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kumimoji="1" lang="ja-JP" altLang="en-US"/>
          </a:p>
        </p:txBody>
      </p:sp>
      <p:sp>
        <p:nvSpPr>
          <p:cNvPr id="27" name="角丸四角形 26"/>
          <p:cNvSpPr/>
          <p:nvPr/>
        </p:nvSpPr>
        <p:spPr>
          <a:xfrm>
            <a:off x="2798619" y="5413422"/>
            <a:ext cx="3867993" cy="155974"/>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kumimoji="1" lang="ja-JP" altLang="en-US"/>
          </a:p>
        </p:txBody>
      </p:sp>
      <p:sp>
        <p:nvSpPr>
          <p:cNvPr id="28" name="角丸四角形 27"/>
          <p:cNvSpPr/>
          <p:nvPr/>
        </p:nvSpPr>
        <p:spPr>
          <a:xfrm>
            <a:off x="6733309" y="5418040"/>
            <a:ext cx="981631" cy="1513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016607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コミュニティ変化点検知の現在の進捗</a:t>
            </a:r>
            <a:endParaRPr kumimoji="1" lang="ja-JP" altLang="en-US" dirty="0"/>
          </a:p>
        </p:txBody>
      </p:sp>
      <p:sp>
        <p:nvSpPr>
          <p:cNvPr id="3" name="コンテンツ プレースホルダー 2"/>
          <p:cNvSpPr>
            <a:spLocks noGrp="1"/>
          </p:cNvSpPr>
          <p:nvPr>
            <p:ph idx="1"/>
          </p:nvPr>
        </p:nvSpPr>
        <p:spPr>
          <a:xfrm>
            <a:off x="865682" y="1294473"/>
            <a:ext cx="8038172" cy="4525963"/>
          </a:xfrm>
        </p:spPr>
        <p:txBody>
          <a:bodyPr/>
          <a:lstStyle/>
          <a:p>
            <a:r>
              <a:rPr kumimoji="1" lang="en-US" altLang="ja-JP" sz="2000" dirty="0" smtClean="0"/>
              <a:t>Simpson</a:t>
            </a:r>
            <a:r>
              <a:rPr kumimoji="1" lang="ja-JP" altLang="en-US" sz="2000" dirty="0" smtClean="0"/>
              <a:t>係数と変化点検出の比較（上</a:t>
            </a:r>
            <a:r>
              <a:rPr kumimoji="1" lang="en-US" altLang="ja-JP" sz="2000" dirty="0" smtClean="0"/>
              <a:t>: Simpson</a:t>
            </a:r>
            <a:r>
              <a:rPr kumimoji="1" lang="ja-JP" altLang="en-US" sz="2000" dirty="0" smtClean="0"/>
              <a:t>係数，下</a:t>
            </a:r>
            <a:r>
              <a:rPr kumimoji="1" lang="en-US" altLang="ja-JP" sz="2000" dirty="0" smtClean="0"/>
              <a:t>: </a:t>
            </a:r>
            <a:r>
              <a:rPr kumimoji="1" lang="ja-JP" altLang="en-US" sz="2000" dirty="0" smtClean="0"/>
              <a:t>変化点検出）</a:t>
            </a:r>
            <a:endParaRPr kumimoji="1" lang="ja-JP" altLang="en-US" sz="2000"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15</a:t>
            </a:fld>
            <a:endParaRPr kumimoji="1" lang="ja-JP" altLang="en-US"/>
          </a:p>
        </p:txBody>
      </p:sp>
      <p:graphicFrame>
        <p:nvGraphicFramePr>
          <p:cNvPr id="8" name="グラフ 7"/>
          <p:cNvGraphicFramePr>
            <a:graphicFrameLocks/>
          </p:cNvGraphicFramePr>
          <p:nvPr>
            <p:extLst>
              <p:ext uri="{D42A27DB-BD31-4B8C-83A1-F6EECF244321}">
                <p14:modId xmlns:p14="http://schemas.microsoft.com/office/powerpoint/2010/main" val="497027879"/>
              </p:ext>
            </p:extLst>
          </p:nvPr>
        </p:nvGraphicFramePr>
        <p:xfrm>
          <a:off x="1237674" y="1637723"/>
          <a:ext cx="6761018" cy="241900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グラフ 8"/>
          <p:cNvGraphicFramePr>
            <a:graphicFrameLocks/>
          </p:cNvGraphicFramePr>
          <p:nvPr>
            <p:extLst>
              <p:ext uri="{D42A27DB-BD31-4B8C-83A1-F6EECF244321}">
                <p14:modId xmlns:p14="http://schemas.microsoft.com/office/powerpoint/2010/main" val="3866445251"/>
              </p:ext>
            </p:extLst>
          </p:nvPr>
        </p:nvGraphicFramePr>
        <p:xfrm>
          <a:off x="1237674" y="4342823"/>
          <a:ext cx="6761018" cy="241900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94828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9E0E25-6608-4542-A1E7-CE3A67F9F4CE}"/>
              </a:ext>
            </a:extLst>
          </p:cNvPr>
          <p:cNvSpPr>
            <a:spLocks noGrp="1"/>
          </p:cNvSpPr>
          <p:nvPr>
            <p:ph type="title"/>
          </p:nvPr>
        </p:nvSpPr>
        <p:spPr/>
        <p:txBody>
          <a:bodyPr/>
          <a:lstStyle/>
          <a:p>
            <a:r>
              <a:rPr kumimoji="1" lang="en-US" altLang="ja-JP" dirty="0"/>
              <a:t>1</a:t>
            </a:r>
            <a:r>
              <a:rPr kumimoji="1" lang="ja-JP" altLang="en-US"/>
              <a:t>日の牛の予測に活用</a:t>
            </a:r>
          </a:p>
        </p:txBody>
      </p:sp>
      <p:sp>
        <p:nvSpPr>
          <p:cNvPr id="4" name="スライド番号プレースホルダー 3">
            <a:extLst>
              <a:ext uri="{FF2B5EF4-FFF2-40B4-BE49-F238E27FC236}">
                <a16:creationId xmlns:a16="http://schemas.microsoft.com/office/drawing/2014/main" id="{0EFC3646-8442-4640-ABF4-4BCF50DF4673}"/>
              </a:ext>
            </a:extLst>
          </p:cNvPr>
          <p:cNvSpPr>
            <a:spLocks noGrp="1"/>
          </p:cNvSpPr>
          <p:nvPr>
            <p:ph type="sldNum" sz="quarter" idx="10"/>
          </p:nvPr>
        </p:nvSpPr>
        <p:spPr/>
        <p:txBody>
          <a:bodyPr/>
          <a:lstStyle/>
          <a:p>
            <a:fld id="{B5523FDF-1079-0C47-BA65-E35310DA8E0F}" type="slidenum">
              <a:rPr kumimoji="1" lang="ja-JP" altLang="en-US" smtClean="0"/>
              <a:t>2</a:t>
            </a:fld>
            <a:endParaRPr kumimoji="1" lang="ja-JP" altLang="en-US"/>
          </a:p>
        </p:txBody>
      </p:sp>
      <p:sp>
        <p:nvSpPr>
          <p:cNvPr id="17" name="テキスト ボックス 16">
            <a:extLst>
              <a:ext uri="{FF2B5EF4-FFF2-40B4-BE49-F238E27FC236}">
                <a16:creationId xmlns:a16="http://schemas.microsoft.com/office/drawing/2014/main" id="{49BF70F1-978C-654F-8BD1-C77B01DE9FF2}"/>
              </a:ext>
            </a:extLst>
          </p:cNvPr>
          <p:cNvSpPr txBox="1"/>
          <p:nvPr/>
        </p:nvSpPr>
        <p:spPr>
          <a:xfrm>
            <a:off x="1864459" y="6234469"/>
            <a:ext cx="800219" cy="461665"/>
          </a:xfrm>
          <a:prstGeom prst="rect">
            <a:avLst/>
          </a:prstGeom>
          <a:noFill/>
        </p:spPr>
        <p:txBody>
          <a:bodyPr wrap="none" rtlCol="0">
            <a:spAutoFit/>
          </a:bodyPr>
          <a:lstStyle/>
          <a:p>
            <a:r>
              <a:rPr lang="ja-JP" altLang="en-US" sz="2400"/>
              <a:t>正解</a:t>
            </a:r>
            <a:endParaRPr kumimoji="1" lang="ja-JP" altLang="en-US" sz="2400"/>
          </a:p>
        </p:txBody>
      </p:sp>
      <p:sp>
        <p:nvSpPr>
          <p:cNvPr id="18" name="テキスト ボックス 17">
            <a:extLst>
              <a:ext uri="{FF2B5EF4-FFF2-40B4-BE49-F238E27FC236}">
                <a16:creationId xmlns:a16="http://schemas.microsoft.com/office/drawing/2014/main" id="{201B0952-9D0E-E645-A43E-A6C23F8BDCEC}"/>
              </a:ext>
            </a:extLst>
          </p:cNvPr>
          <p:cNvSpPr txBox="1"/>
          <p:nvPr/>
        </p:nvSpPr>
        <p:spPr>
          <a:xfrm>
            <a:off x="6686430" y="6234468"/>
            <a:ext cx="800219" cy="461665"/>
          </a:xfrm>
          <a:prstGeom prst="rect">
            <a:avLst/>
          </a:prstGeom>
          <a:noFill/>
        </p:spPr>
        <p:txBody>
          <a:bodyPr wrap="none" rtlCol="0">
            <a:spAutoFit/>
          </a:bodyPr>
          <a:lstStyle/>
          <a:p>
            <a:r>
              <a:rPr kumimoji="1" lang="ja-JP" altLang="en-US" sz="2400" dirty="0"/>
              <a:t>予測</a:t>
            </a:r>
          </a:p>
        </p:txBody>
      </p:sp>
      <p:sp>
        <p:nvSpPr>
          <p:cNvPr id="19" name="テキスト ボックス 18">
            <a:extLst>
              <a:ext uri="{FF2B5EF4-FFF2-40B4-BE49-F238E27FC236}">
                <a16:creationId xmlns:a16="http://schemas.microsoft.com/office/drawing/2014/main" id="{8E3DF3FC-3B2B-4346-9180-B0638425A26D}"/>
              </a:ext>
            </a:extLst>
          </p:cNvPr>
          <p:cNvSpPr txBox="1"/>
          <p:nvPr/>
        </p:nvSpPr>
        <p:spPr>
          <a:xfrm>
            <a:off x="285748" y="1157110"/>
            <a:ext cx="8858251" cy="1169551"/>
          </a:xfrm>
          <a:prstGeom prst="rect">
            <a:avLst/>
          </a:prstGeom>
          <a:noFill/>
        </p:spPr>
        <p:txBody>
          <a:bodyPr wrap="square" rtlCol="0">
            <a:spAutoFit/>
          </a:bodyPr>
          <a:lstStyle/>
          <a:p>
            <a:pPr>
              <a:lnSpc>
                <a:spcPct val="150000"/>
              </a:lnSpc>
            </a:pPr>
            <a:r>
              <a:rPr kumimoji="1" lang="ja-JP" altLang="en-US" sz="2000" dirty="0"/>
              <a:t>牛</a:t>
            </a:r>
            <a:r>
              <a:rPr kumimoji="1" lang="en-US" altLang="ja-JP" sz="2000" dirty="0"/>
              <a:t>20158, 2018/12/30</a:t>
            </a:r>
            <a:r>
              <a:rPr kumimoji="1" lang="ja-JP" altLang="en-US" sz="2000" dirty="0"/>
              <a:t>のデータを用いて検証</a:t>
            </a:r>
            <a:endParaRPr kumimoji="1" lang="en-US" altLang="ja-JP" sz="2000" dirty="0"/>
          </a:p>
          <a:p>
            <a:r>
              <a:rPr lang="ja-JP" altLang="en-US" sz="2000" dirty="0"/>
              <a:t>左：目視に基づく正解データ</a:t>
            </a:r>
            <a:endParaRPr lang="en-US" altLang="ja-JP" sz="2000" dirty="0"/>
          </a:p>
          <a:p>
            <a:r>
              <a:rPr lang="ja-JP" altLang="en-US" sz="2000" dirty="0"/>
              <a:t>右</a:t>
            </a:r>
            <a:r>
              <a:rPr lang="ja-JP" altLang="en-US" sz="2000" dirty="0" smtClean="0"/>
              <a:t>：</a:t>
            </a:r>
            <a:r>
              <a:rPr lang="en-US" altLang="ja-JP" sz="2000" dirty="0" smtClean="0"/>
              <a:t>GMM</a:t>
            </a:r>
            <a:r>
              <a:rPr lang="ja-JP" altLang="en-US" sz="2000" dirty="0" smtClean="0"/>
              <a:t>によってクラスタリングされた結果</a:t>
            </a:r>
            <a:endParaRPr kumimoji="1" lang="ja-JP" altLang="en-US" sz="2000" dirty="0"/>
          </a:p>
        </p:txBody>
      </p:sp>
      <p:pic>
        <p:nvPicPr>
          <p:cNvPr id="6" name="コンテンツ プレースホルダー 5">
            <a:extLst>
              <a:ext uri="{FF2B5EF4-FFF2-40B4-BE49-F238E27FC236}">
                <a16:creationId xmlns:a16="http://schemas.microsoft.com/office/drawing/2014/main" id="{80B5EF91-927B-FE4C-9F73-44D5CA5AAAD6}"/>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5733" t="11817" r="8839" b="4349"/>
          <a:stretch/>
        </p:blipFill>
        <p:spPr>
          <a:xfrm>
            <a:off x="153170" y="2773876"/>
            <a:ext cx="4470365" cy="3290270"/>
          </a:xfrm>
        </p:spPr>
      </p:pic>
      <p:pic>
        <p:nvPicPr>
          <p:cNvPr id="9" name="図 8"/>
          <p:cNvPicPr>
            <a:picLocks noChangeAspect="1"/>
          </p:cNvPicPr>
          <p:nvPr/>
        </p:nvPicPr>
        <p:blipFill rotWithShape="1">
          <a:blip r:embed="rId4">
            <a:extLst>
              <a:ext uri="{28A0092B-C50C-407E-A947-70E740481C1C}">
                <a14:useLocalDpi xmlns:a14="http://schemas.microsoft.com/office/drawing/2010/main" val="0"/>
              </a:ext>
            </a:extLst>
          </a:blip>
          <a:srcRect l="6332" t="10867" r="9258" b="5007"/>
          <a:stretch/>
        </p:blipFill>
        <p:spPr>
          <a:xfrm>
            <a:off x="4623534" y="2748534"/>
            <a:ext cx="4416583" cy="3301284"/>
          </a:xfrm>
          <a:prstGeom prst="rect">
            <a:avLst/>
          </a:prstGeom>
        </p:spPr>
      </p:pic>
    </p:spTree>
    <p:extLst>
      <p:ext uri="{BB962C8B-B14F-4D97-AF65-F5344CB8AC3E}">
        <p14:creationId xmlns:p14="http://schemas.microsoft.com/office/powerpoint/2010/main" val="39609445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73D67F-C79B-C647-8B51-043D21FCEC09}"/>
              </a:ext>
            </a:extLst>
          </p:cNvPr>
          <p:cNvSpPr>
            <a:spLocks noGrp="1"/>
          </p:cNvSpPr>
          <p:nvPr>
            <p:ph type="title"/>
          </p:nvPr>
        </p:nvSpPr>
        <p:spPr/>
        <p:txBody>
          <a:bodyPr/>
          <a:lstStyle/>
          <a:p>
            <a:r>
              <a:rPr kumimoji="1" lang="ja-JP" altLang="en-US"/>
              <a:t>今後やること</a:t>
            </a:r>
          </a:p>
        </p:txBody>
      </p:sp>
      <p:sp>
        <p:nvSpPr>
          <p:cNvPr id="3" name="コンテンツ プレースホルダー 2">
            <a:extLst>
              <a:ext uri="{FF2B5EF4-FFF2-40B4-BE49-F238E27FC236}">
                <a16:creationId xmlns:a16="http://schemas.microsoft.com/office/drawing/2014/main" id="{20CEAD35-84FE-A04E-A569-73BDC789F341}"/>
              </a:ext>
            </a:extLst>
          </p:cNvPr>
          <p:cNvSpPr>
            <a:spLocks noGrp="1"/>
          </p:cNvSpPr>
          <p:nvPr>
            <p:ph idx="1"/>
          </p:nvPr>
        </p:nvSpPr>
        <p:spPr>
          <a:xfrm>
            <a:off x="457200" y="1522568"/>
            <a:ext cx="8423031" cy="4525963"/>
          </a:xfrm>
        </p:spPr>
        <p:txBody>
          <a:bodyPr/>
          <a:lstStyle/>
          <a:p>
            <a:r>
              <a:rPr lang="ja-JP" altLang="en-US" strike="sngStrike" dirty="0"/>
              <a:t>ヒストグラムや実際の正解を示したかったが間に合わなかった</a:t>
            </a:r>
            <a:endParaRPr lang="en-US" altLang="ja-JP" strike="sngStrike" dirty="0"/>
          </a:p>
          <a:p>
            <a:pPr marL="0" indent="0">
              <a:buNone/>
            </a:pPr>
            <a:endParaRPr lang="en-US" altLang="ja-JP" dirty="0"/>
          </a:p>
          <a:p>
            <a:r>
              <a:rPr lang="ja-JP" altLang="en-US" u="sng" strike="sngStrike" dirty="0"/>
              <a:t>半教師あり学習手法への適用</a:t>
            </a:r>
            <a:endParaRPr lang="en-US" altLang="ja-JP" u="sng" strike="sngStrike" dirty="0"/>
          </a:p>
          <a:p>
            <a:endParaRPr lang="en-US" altLang="ja-JP" dirty="0"/>
          </a:p>
          <a:p>
            <a:r>
              <a:rPr lang="ja-JP" altLang="en-US" dirty="0"/>
              <a:t>時系列を考慮する（実際にはセグメントが行動の起点に対応していない場合もあるため</a:t>
            </a:r>
            <a:r>
              <a:rPr lang="ja-JP" altLang="en-US" dirty="0" smtClean="0"/>
              <a:t>）</a:t>
            </a:r>
            <a:endParaRPr lang="en-US" altLang="ja-JP" dirty="0"/>
          </a:p>
          <a:p>
            <a:endParaRPr lang="en-US" altLang="ja-JP" dirty="0" smtClean="0"/>
          </a:p>
          <a:p>
            <a:r>
              <a:rPr lang="ja-JP" altLang="en-US" b="1" dirty="0" smtClean="0"/>
              <a:t>スモールコミュニティの概念で発情検知を行う </a:t>
            </a:r>
            <a:r>
              <a:rPr lang="en-US" altLang="ja-JP" b="1" dirty="0" smtClean="0"/>
              <a:t>(</a:t>
            </a:r>
            <a:r>
              <a:rPr lang="ja-JP" altLang="en-US" b="1" dirty="0" smtClean="0"/>
              <a:t>ベンチマークを作る</a:t>
            </a:r>
            <a:r>
              <a:rPr lang="en-US" altLang="ja-JP" b="1" dirty="0" smtClean="0"/>
              <a:t>)</a:t>
            </a:r>
            <a:endParaRPr lang="en-US" altLang="ja-JP" b="1" dirty="0"/>
          </a:p>
          <a:p>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6BB1FF7A-9302-3E4B-9024-D9531B090116}"/>
              </a:ext>
            </a:extLst>
          </p:cNvPr>
          <p:cNvSpPr>
            <a:spLocks noGrp="1"/>
          </p:cNvSpPr>
          <p:nvPr>
            <p:ph type="sldNum" sz="quarter" idx="10"/>
          </p:nvPr>
        </p:nvSpPr>
        <p:spPr/>
        <p:txBody>
          <a:bodyPr/>
          <a:lstStyle/>
          <a:p>
            <a:fld id="{B5523FDF-1079-0C47-BA65-E35310DA8E0F}" type="slidenum">
              <a:rPr kumimoji="1" lang="ja-JP" altLang="en-US" smtClean="0"/>
              <a:t>3</a:t>
            </a:fld>
            <a:endParaRPr kumimoji="1" lang="ja-JP" altLang="en-US"/>
          </a:p>
        </p:txBody>
      </p:sp>
    </p:spTree>
    <p:extLst>
      <p:ext uri="{BB962C8B-B14F-4D97-AF65-F5344CB8AC3E}">
        <p14:creationId xmlns:p14="http://schemas.microsoft.com/office/powerpoint/2010/main" val="12315012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発情検知のためのコミュニティ分析法</a:t>
            </a:r>
            <a:endParaRPr kumimoji="1" lang="ja-JP" altLang="en-US" dirty="0"/>
          </a:p>
        </p:txBody>
      </p:sp>
      <p:sp>
        <p:nvSpPr>
          <p:cNvPr id="3" name="コンテンツ プレースホルダー 2"/>
          <p:cNvSpPr>
            <a:spLocks noGrp="1"/>
          </p:cNvSpPr>
          <p:nvPr>
            <p:ph idx="1"/>
          </p:nvPr>
        </p:nvSpPr>
        <p:spPr>
          <a:xfrm>
            <a:off x="865682" y="1600201"/>
            <a:ext cx="7649668" cy="4525963"/>
          </a:xfrm>
        </p:spPr>
        <p:txBody>
          <a:bodyPr/>
          <a:lstStyle/>
          <a:p>
            <a:r>
              <a:rPr kumimoji="1" lang="ja-JP" altLang="en-US" dirty="0" smtClean="0"/>
              <a:t>コミュニティ変化検知</a:t>
            </a:r>
            <a:endParaRPr kumimoji="1" lang="en-US" altLang="ja-JP" dirty="0" smtClean="0"/>
          </a:p>
          <a:p>
            <a:pPr marL="800100" lvl="1" indent="-457200">
              <a:buFont typeface="+mj-lt"/>
              <a:buAutoNum type="arabicPeriod"/>
            </a:pPr>
            <a:r>
              <a:rPr lang="ja-JP" altLang="en-US" dirty="0" smtClean="0"/>
              <a:t>コミュニティの決定</a:t>
            </a:r>
            <a:endParaRPr lang="en-US" altLang="ja-JP" dirty="0" smtClean="0"/>
          </a:p>
          <a:p>
            <a:pPr marL="800100" lvl="1" indent="-457200">
              <a:buFont typeface="+mj-lt"/>
              <a:buAutoNum type="arabicPeriod"/>
            </a:pPr>
            <a:r>
              <a:rPr kumimoji="1" lang="ja-JP" altLang="en-US" dirty="0" smtClean="0"/>
              <a:t>コミュニティの時系列変化をとらえるために</a:t>
            </a:r>
            <a:r>
              <a:rPr kumimoji="1" lang="en-US" altLang="ja-JP" dirty="0" smtClean="0"/>
              <a:t>Simpson</a:t>
            </a:r>
            <a:r>
              <a:rPr kumimoji="1" lang="ja-JP" altLang="en-US" dirty="0" smtClean="0"/>
              <a:t>係数を算出</a:t>
            </a:r>
            <a:endParaRPr kumimoji="1" lang="en-US" altLang="ja-JP" dirty="0" smtClean="0"/>
          </a:p>
          <a:p>
            <a:pPr marL="800100" lvl="1" indent="-457200">
              <a:buFont typeface="+mj-lt"/>
              <a:buAutoNum type="arabicPeriod"/>
            </a:pPr>
            <a:r>
              <a:rPr lang="en-US" altLang="ja-JP" dirty="0" smtClean="0"/>
              <a:t>Simpson</a:t>
            </a:r>
            <a:r>
              <a:rPr lang="ja-JP" altLang="en-US" dirty="0" smtClean="0"/>
              <a:t>係数の推移や放牧牛の位置情報の可視化に注目する</a:t>
            </a:r>
            <a:endParaRPr kumimoji="1" lang="en-US" altLang="ja-JP" dirty="0" smtClean="0"/>
          </a:p>
          <a:p>
            <a:pPr marL="342900" lvl="1" indent="0">
              <a:buNone/>
            </a:pPr>
            <a:endParaRPr lang="en-US" altLang="ja-JP" dirty="0" smtClean="0"/>
          </a:p>
          <a:p>
            <a:pPr lvl="1"/>
            <a:r>
              <a:rPr lang="en-US" altLang="ja-JP" dirty="0" smtClean="0"/>
              <a:t>Simpson</a:t>
            </a:r>
            <a:r>
              <a:rPr lang="ja-JP" altLang="en-US" dirty="0" smtClean="0"/>
              <a:t>係数は以下で計算され、</a:t>
            </a:r>
            <a:r>
              <a:rPr lang="en-US" altLang="ja-JP" dirty="0" smtClean="0"/>
              <a:t>0</a:t>
            </a:r>
            <a:r>
              <a:rPr lang="ja-JP" altLang="en-US" dirty="0"/>
              <a:t>以上</a:t>
            </a:r>
            <a:r>
              <a:rPr lang="en-US" altLang="ja-JP" dirty="0" smtClean="0"/>
              <a:t>1</a:t>
            </a:r>
            <a:r>
              <a:rPr lang="ja-JP" altLang="en-US" dirty="0" smtClean="0"/>
              <a:t>以下の値をとる</a:t>
            </a:r>
            <a:endParaRPr lang="en-US" altLang="ja-JP" dirty="0" smtClean="0"/>
          </a:p>
          <a:p>
            <a:pPr lvl="1"/>
            <a:r>
              <a:rPr lang="ja-JP" altLang="en-US" dirty="0"/>
              <a:t>発情時は長時間コミュニティが変化しないため、</a:t>
            </a:r>
            <a:r>
              <a:rPr lang="en-US" altLang="ja-JP" dirty="0"/>
              <a:t>Simpson</a:t>
            </a:r>
            <a:r>
              <a:rPr lang="ja-JP" altLang="en-US" dirty="0"/>
              <a:t>係数が高くなると</a:t>
            </a:r>
            <a:r>
              <a:rPr lang="ja-JP" altLang="en-US" dirty="0" smtClean="0"/>
              <a:t>考えられる</a:t>
            </a:r>
            <a:endParaRPr lang="en-US" altLang="ja-JP" dirty="0" smtClean="0"/>
          </a:p>
          <a:p>
            <a:pPr lvl="1"/>
            <a:r>
              <a:rPr lang="ja-JP" altLang="en-US" dirty="0" smtClean="0"/>
              <a:t>コミュニティサイズなどは今回は考慮しない</a:t>
            </a:r>
            <a:endParaRPr lang="en-US" altLang="ja-JP" dirty="0"/>
          </a:p>
          <a:p>
            <a:pPr lvl="1"/>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4</a:t>
            </a:fld>
            <a:endParaRPr kumimoji="1" lang="ja-JP" altLang="en-US"/>
          </a:p>
        </p:txBody>
      </p:sp>
      <mc:AlternateContent xmlns:mc="http://schemas.openxmlformats.org/markup-compatibility/2006" xmlns:a14="http://schemas.microsoft.com/office/drawing/2010/main">
        <mc:Choice Requires="a14">
          <p:sp>
            <p:nvSpPr>
              <p:cNvPr id="5" name="正方形/長方形 4"/>
              <p:cNvSpPr/>
              <p:nvPr/>
            </p:nvSpPr>
            <p:spPr>
              <a:xfrm>
                <a:off x="1507850" y="5755165"/>
                <a:ext cx="6365332" cy="741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en-US" altLang="ja-JP" sz="2000" dirty="0" smtClean="0"/>
                        <m:t>Simpson</m:t>
                      </m:r>
                      <m:r>
                        <m:rPr>
                          <m:nor/>
                        </m:rPr>
                        <a:rPr lang="en-US" altLang="ja-JP" sz="2000" dirty="0" smtClean="0"/>
                        <m:t>(</m:t>
                      </m:r>
                      <m:r>
                        <a:rPr lang="en-US" altLang="ja-JP" sz="2000" b="0" i="1" dirty="0" smtClean="0">
                          <a:latin typeface="Cambria Math" panose="02040503050406030204" pitchFamily="18" charset="0"/>
                        </a:rPr>
                        <m:t>𝐴</m:t>
                      </m:r>
                      <m:r>
                        <m:rPr>
                          <m:nor/>
                        </m:rPr>
                        <a:rPr lang="en-US" altLang="ja-JP" sz="2000" dirty="0" smtClean="0"/>
                        <m:t>,</m:t>
                      </m:r>
                      <m:r>
                        <a:rPr lang="en-US" altLang="ja-JP" sz="2000" b="0" i="1" dirty="0" smtClean="0">
                          <a:latin typeface="Cambria Math" panose="02040503050406030204" pitchFamily="18" charset="0"/>
                        </a:rPr>
                        <m:t>𝐵</m:t>
                      </m:r>
                      <m:r>
                        <m:rPr>
                          <m:nor/>
                        </m:rPr>
                        <a:rPr lang="en-US" altLang="ja-JP" sz="2000" dirty="0" smtClean="0"/>
                        <m:t>)</m:t>
                      </m:r>
                      <m:r>
                        <m:rPr>
                          <m:nor/>
                        </m:rPr>
                        <a:rPr lang="en-US" altLang="ja-JP" sz="2000" b="0" i="0" dirty="0" smtClean="0"/>
                        <m:t>=</m:t>
                      </m:r>
                      <m:f>
                        <m:fPr>
                          <m:ctrlPr>
                            <a:rPr lang="en-US" altLang="ja-JP" sz="2000" b="0" i="1" dirty="0" smtClean="0">
                              <a:latin typeface="Cambria Math" panose="02040503050406030204" pitchFamily="18" charset="0"/>
                            </a:rPr>
                          </m:ctrlPr>
                        </m:fPr>
                        <m:num>
                          <m:d>
                            <m:dPr>
                              <m:begChr m:val="|"/>
                              <m:endChr m:val="|"/>
                              <m:ctrlPr>
                                <a:rPr lang="en-US" altLang="ja-JP" sz="2000" b="0" i="1" dirty="0" smtClean="0">
                                  <a:latin typeface="Cambria Math" panose="02040503050406030204" pitchFamily="18" charset="0"/>
                                </a:rPr>
                              </m:ctrlPr>
                            </m:dPr>
                            <m:e>
                              <m:r>
                                <a:rPr lang="en-US" altLang="ja-JP" sz="2000" b="0" i="1" dirty="0" smtClean="0">
                                  <a:latin typeface="Cambria Math" panose="02040503050406030204" pitchFamily="18" charset="0"/>
                                </a:rPr>
                                <m:t>𝐴</m:t>
                              </m:r>
                              <m:r>
                                <a:rPr lang="en-US" altLang="ja-JP" sz="2000" b="0" i="1" dirty="0" smtClean="0">
                                  <a:latin typeface="Cambria Math" panose="02040503050406030204" pitchFamily="18" charset="0"/>
                                  <a:ea typeface="Cambria Math" panose="02040503050406030204" pitchFamily="18" charset="0"/>
                                </a:rPr>
                                <m:t>∩</m:t>
                              </m:r>
                              <m:r>
                                <a:rPr lang="en-US" altLang="ja-JP" sz="2000" b="0" i="1" dirty="0" smtClean="0">
                                  <a:latin typeface="Cambria Math" panose="02040503050406030204" pitchFamily="18" charset="0"/>
                                  <a:ea typeface="Cambria Math" panose="02040503050406030204" pitchFamily="18" charset="0"/>
                                </a:rPr>
                                <m:t>𝐵</m:t>
                              </m:r>
                            </m:e>
                          </m:d>
                        </m:num>
                        <m:den>
                          <m:r>
                            <m:rPr>
                              <m:nor/>
                            </m:rPr>
                            <a:rPr lang="en-US" altLang="ja-JP" sz="2000" b="0" i="0" dirty="0" smtClean="0">
                              <a:latin typeface="Cambria Math" panose="02040503050406030204" pitchFamily="18" charset="0"/>
                            </a:rPr>
                            <m:t>min</m:t>
                          </m:r>
                          <m:r>
                            <a:rPr lang="en-US" altLang="ja-JP" sz="2000" b="0" i="1" dirty="0" smtClean="0">
                              <a:latin typeface="Cambria Math" panose="02040503050406030204" pitchFamily="18" charset="0"/>
                            </a:rPr>
                            <m:t>(</m:t>
                          </m:r>
                          <m:d>
                            <m:dPr>
                              <m:begChr m:val="|"/>
                              <m:endChr m:val="|"/>
                              <m:ctrlPr>
                                <a:rPr lang="en-US" altLang="ja-JP" sz="2000" b="0" i="1" dirty="0" smtClean="0">
                                  <a:latin typeface="Cambria Math" panose="02040503050406030204" pitchFamily="18" charset="0"/>
                                </a:rPr>
                              </m:ctrlPr>
                            </m:dPr>
                            <m:e>
                              <m:r>
                                <a:rPr lang="en-US" altLang="ja-JP" sz="2000" b="0" i="1" dirty="0" smtClean="0">
                                  <a:latin typeface="Cambria Math" panose="02040503050406030204" pitchFamily="18" charset="0"/>
                                </a:rPr>
                                <m:t>𝐴</m:t>
                              </m:r>
                            </m:e>
                          </m:d>
                          <m:r>
                            <a:rPr lang="en-US" altLang="ja-JP" sz="2000" b="0" i="1" dirty="0" smtClean="0">
                              <a:latin typeface="Cambria Math" panose="02040503050406030204" pitchFamily="18" charset="0"/>
                            </a:rPr>
                            <m:t>,</m:t>
                          </m:r>
                          <m:d>
                            <m:dPr>
                              <m:begChr m:val="|"/>
                              <m:endChr m:val="|"/>
                              <m:ctrlPr>
                                <a:rPr lang="en-US" altLang="ja-JP" sz="2000" b="0" i="1" dirty="0" smtClean="0">
                                  <a:latin typeface="Cambria Math" panose="02040503050406030204" pitchFamily="18" charset="0"/>
                                </a:rPr>
                              </m:ctrlPr>
                            </m:dPr>
                            <m:e>
                              <m:r>
                                <a:rPr lang="en-US" altLang="ja-JP" sz="2000" b="0" i="1" dirty="0" smtClean="0">
                                  <a:latin typeface="Cambria Math" panose="02040503050406030204" pitchFamily="18" charset="0"/>
                                </a:rPr>
                                <m:t>𝐵</m:t>
                              </m:r>
                            </m:e>
                          </m:d>
                          <m:r>
                            <a:rPr lang="en-US" altLang="ja-JP" sz="2000" b="0" i="1" dirty="0" smtClean="0">
                              <a:latin typeface="Cambria Math" panose="02040503050406030204" pitchFamily="18" charset="0"/>
                            </a:rPr>
                            <m:t>)</m:t>
                          </m:r>
                        </m:den>
                      </m:f>
                      <m:r>
                        <a:rPr lang="en-US" altLang="ja-JP" sz="2000" b="0" i="0" dirty="0" smtClean="0">
                          <a:latin typeface="Cambria Math" panose="02040503050406030204" pitchFamily="18" charset="0"/>
                        </a:rPr>
                        <m:t>,</m:t>
                      </m:r>
                      <m:r>
                        <m:rPr>
                          <m:sty m:val="p"/>
                        </m:rPr>
                        <a:rPr lang="en-US" altLang="ja-JP" sz="2000" b="0" i="0" dirty="0" smtClean="0">
                          <a:latin typeface="Cambria Math" panose="02040503050406030204" pitchFamily="18" charset="0"/>
                        </a:rPr>
                        <m:t>A</m:t>
                      </m:r>
                      <m:r>
                        <a:rPr lang="en-US" altLang="ja-JP" sz="2000" b="0" i="0" dirty="0" smtClean="0">
                          <a:latin typeface="Cambria Math" panose="02040503050406030204" pitchFamily="18" charset="0"/>
                        </a:rPr>
                        <m:t>,</m:t>
                      </m:r>
                      <m:r>
                        <m:rPr>
                          <m:sty m:val="p"/>
                        </m:rPr>
                        <a:rPr lang="en-US" altLang="ja-JP" sz="2000" b="0" i="0" dirty="0" smtClean="0">
                          <a:latin typeface="Cambria Math" panose="02040503050406030204" pitchFamily="18" charset="0"/>
                        </a:rPr>
                        <m:t>B</m:t>
                      </m:r>
                      <m:r>
                        <a:rPr lang="en-US" altLang="ja-JP" sz="2000" b="0" i="0" dirty="0" smtClean="0">
                          <a:latin typeface="Cambria Math" panose="02040503050406030204" pitchFamily="18" charset="0"/>
                        </a:rPr>
                        <m:t>: </m:t>
                      </m:r>
                      <m:r>
                        <a:rPr lang="ja-JP" altLang="en-US" sz="2000" i="1" dirty="0">
                          <a:latin typeface="Cambria Math" panose="02040503050406030204" pitchFamily="18" charset="0"/>
                        </a:rPr>
                        <m:t>集合</m:t>
                      </m:r>
                      <m:r>
                        <a:rPr lang="en-US" altLang="ja-JP" sz="2000" b="0" i="1" dirty="0" smtClean="0">
                          <a:latin typeface="Cambria Math" panose="02040503050406030204" pitchFamily="18" charset="0"/>
                        </a:rPr>
                        <m:t>,</m:t>
                      </m:r>
                      <m:d>
                        <m:dPr>
                          <m:begChr m:val="|"/>
                          <m:endChr m:val="|"/>
                          <m:ctrlPr>
                            <a:rPr lang="en-US" altLang="ja-JP" sz="2000" i="1" dirty="0">
                              <a:latin typeface="Cambria Math" panose="02040503050406030204" pitchFamily="18" charset="0"/>
                            </a:rPr>
                          </m:ctrlPr>
                        </m:dPr>
                        <m:e>
                          <m:r>
                            <a:rPr lang="en-US" altLang="ja-JP" sz="2000" i="1" dirty="0">
                              <a:latin typeface="Cambria Math" panose="02040503050406030204" pitchFamily="18" charset="0"/>
                            </a:rPr>
                            <m:t>𝐴</m:t>
                          </m:r>
                        </m:e>
                      </m:d>
                      <m:r>
                        <a:rPr lang="en-US" altLang="ja-JP" sz="2000" b="0" i="1" dirty="0" smtClean="0">
                          <a:latin typeface="Cambria Math" panose="02040503050406030204" pitchFamily="18" charset="0"/>
                        </a:rPr>
                        <m:t>:</m:t>
                      </m:r>
                      <m:r>
                        <a:rPr lang="en-US" altLang="ja-JP" sz="2000" b="0" i="1" dirty="0" smtClean="0">
                          <a:latin typeface="Cambria Math" panose="02040503050406030204" pitchFamily="18" charset="0"/>
                        </a:rPr>
                        <m:t>𝐴</m:t>
                      </m:r>
                      <m:r>
                        <a:rPr lang="ja-JP" altLang="en-US" sz="2000" i="1" dirty="0">
                          <a:latin typeface="Cambria Math" panose="02040503050406030204" pitchFamily="18" charset="0"/>
                        </a:rPr>
                        <m:t>の</m:t>
                      </m:r>
                      <m:r>
                        <a:rPr lang="ja-JP" altLang="en-US" sz="2000" i="1" dirty="0" smtClean="0">
                          <a:latin typeface="Cambria Math" panose="02040503050406030204" pitchFamily="18" charset="0"/>
                        </a:rPr>
                        <m:t>要素数</m:t>
                      </m:r>
                    </m:oMath>
                  </m:oMathPara>
                </a14:m>
                <a:endParaRPr lang="ja-JP" altLang="en-US" sz="2000" dirty="0"/>
              </a:p>
            </p:txBody>
          </p:sp>
        </mc:Choice>
        <mc:Fallback xmlns="">
          <p:sp>
            <p:nvSpPr>
              <p:cNvPr id="5" name="正方形/長方形 4"/>
              <p:cNvSpPr>
                <a:spLocks noRot="1" noChangeAspect="1" noMove="1" noResize="1" noEditPoints="1" noAdjustHandles="1" noChangeArrowheads="1" noChangeShapeType="1" noTextEdit="1"/>
              </p:cNvSpPr>
              <p:nvPr/>
            </p:nvSpPr>
            <p:spPr>
              <a:xfrm>
                <a:off x="1507850" y="5755165"/>
                <a:ext cx="6365332" cy="741998"/>
              </a:xfrm>
              <a:prstGeom prst="rect">
                <a:avLst/>
              </a:prstGeom>
              <a:blipFill>
                <a:blip r:embed="rId2"/>
                <a:stretch>
                  <a:fillRect/>
                </a:stretch>
              </a:blipFill>
            </p:spPr>
            <p:txBody>
              <a:bodyPr/>
              <a:lstStyle/>
              <a:p>
                <a:r>
                  <a:rPr lang="ja-JP" altLang="en-US">
                    <a:noFill/>
                  </a:rPr>
                  <a:t> </a:t>
                </a:r>
              </a:p>
            </p:txBody>
          </p:sp>
        </mc:Fallback>
      </mc:AlternateContent>
      <p:cxnSp>
        <p:nvCxnSpPr>
          <p:cNvPr id="7" name="直線コネクタ 6"/>
          <p:cNvCxnSpPr/>
          <p:nvPr/>
        </p:nvCxnSpPr>
        <p:spPr>
          <a:xfrm>
            <a:off x="4229100" y="1011115"/>
            <a:ext cx="1987062"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下矢印 8"/>
          <p:cNvSpPr/>
          <p:nvPr/>
        </p:nvSpPr>
        <p:spPr>
          <a:xfrm rot="8778440">
            <a:off x="5117124" y="1157849"/>
            <a:ext cx="386862" cy="454882"/>
          </a:xfrm>
          <a:prstGeom prst="downArrow">
            <a:avLst>
              <a:gd name="adj1" fmla="val 50000"/>
              <a:gd name="adj2" fmla="val 60151"/>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5597665" y="1258921"/>
            <a:ext cx="3270737" cy="1015663"/>
          </a:xfrm>
          <a:prstGeom prst="rect">
            <a:avLst/>
          </a:prstGeom>
          <a:noFill/>
          <a:ln>
            <a:solidFill>
              <a:schemeClr val="tx2"/>
            </a:solidFill>
          </a:ln>
        </p:spPr>
        <p:txBody>
          <a:bodyPr wrap="square" rtlCol="0">
            <a:spAutoFit/>
          </a:bodyPr>
          <a:lstStyle/>
          <a:p>
            <a:r>
              <a:rPr lang="ja-JP" altLang="en-US" sz="2000" dirty="0" smtClean="0"/>
              <a:t>牛</a:t>
            </a:r>
            <a:r>
              <a:rPr kumimoji="1" lang="ja-JP" altLang="en-US" sz="2000" dirty="0" smtClean="0"/>
              <a:t>に見立てたノードを</a:t>
            </a:r>
            <a:r>
              <a:rPr lang="ja-JP" altLang="en-US" sz="2000" dirty="0"/>
              <a:t>クラスタリング</a:t>
            </a:r>
            <a:r>
              <a:rPr kumimoji="1" lang="ja-JP" altLang="en-US" sz="2000" dirty="0" smtClean="0"/>
              <a:t>し</a:t>
            </a:r>
            <a:r>
              <a:rPr lang="ja-JP" altLang="en-US" sz="2000" dirty="0" smtClean="0"/>
              <a:t>たときの個々の牛の所属するグループ</a:t>
            </a:r>
            <a:endParaRPr kumimoji="1" lang="ja-JP" altLang="en-US" sz="2000" dirty="0"/>
          </a:p>
        </p:txBody>
      </p:sp>
    </p:spTree>
    <p:extLst>
      <p:ext uri="{BB962C8B-B14F-4D97-AF65-F5344CB8AC3E}">
        <p14:creationId xmlns:p14="http://schemas.microsoft.com/office/powerpoint/2010/main" val="30483992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コミュニティ決定</a:t>
            </a:r>
            <a:endParaRPr kumimoji="1" lang="ja-JP" altLang="en-US" dirty="0"/>
          </a:p>
        </p:txBody>
      </p:sp>
      <p:sp>
        <p:nvSpPr>
          <p:cNvPr id="3" name="コンテンツ プレースホルダー 2"/>
          <p:cNvSpPr>
            <a:spLocks noGrp="1"/>
          </p:cNvSpPr>
          <p:nvPr>
            <p:ph idx="1"/>
          </p:nvPr>
        </p:nvSpPr>
        <p:spPr>
          <a:xfrm>
            <a:off x="865682" y="1600201"/>
            <a:ext cx="7451841" cy="4525963"/>
          </a:xfrm>
        </p:spPr>
        <p:txBody>
          <a:bodyPr/>
          <a:lstStyle/>
          <a:p>
            <a:pPr>
              <a:lnSpc>
                <a:spcPct val="150000"/>
              </a:lnSpc>
            </a:pPr>
            <a:r>
              <a:rPr kumimoji="1" lang="ja-JP" altLang="en-US" dirty="0" smtClean="0"/>
              <a:t>コミュニティ決定</a:t>
            </a:r>
            <a:r>
              <a:rPr lang="ja-JP" altLang="en-US" dirty="0"/>
              <a:t>法</a:t>
            </a:r>
            <a:endParaRPr kumimoji="1" lang="en-US" altLang="ja-JP" dirty="0" smtClean="0"/>
          </a:p>
          <a:p>
            <a:pPr lvl="1"/>
            <a:r>
              <a:rPr kumimoji="1" lang="ja-JP" altLang="en-US" dirty="0" smtClean="0"/>
              <a:t>同じ時刻</a:t>
            </a:r>
            <a:r>
              <a:rPr lang="ja-JP" altLang="en-US" dirty="0" smtClean="0"/>
              <a:t>同士の</a:t>
            </a:r>
            <a:r>
              <a:rPr kumimoji="1" lang="ja-JP" altLang="en-US" dirty="0" smtClean="0"/>
              <a:t>同期をハミング距離で計測しスコアを算出</a:t>
            </a:r>
            <a:endParaRPr kumimoji="1" lang="en-US" altLang="ja-JP" dirty="0" smtClean="0"/>
          </a:p>
          <a:p>
            <a:pPr lvl="1"/>
            <a:r>
              <a:rPr kumimoji="1" lang="ja-JP" altLang="en-US" dirty="0" smtClean="0"/>
              <a:t>エッジを</a:t>
            </a:r>
            <a:r>
              <a:rPr lang="ja-JP" altLang="en-US" dirty="0"/>
              <a:t>結ぶ閾値を決定し（後述</a:t>
            </a:r>
            <a:r>
              <a:rPr lang="ja-JP" altLang="en-US" dirty="0" smtClean="0"/>
              <a:t>）各時間</a:t>
            </a:r>
            <a:r>
              <a:rPr kumimoji="1" lang="ja-JP" altLang="en-US" dirty="0" smtClean="0"/>
              <a:t>の</a:t>
            </a:r>
            <a:r>
              <a:rPr lang="ja-JP" altLang="en-US" dirty="0" smtClean="0"/>
              <a:t>インタラクショングラフ（</a:t>
            </a:r>
            <a:r>
              <a:rPr kumimoji="1" lang="ja-JP" altLang="en-US" dirty="0" smtClean="0"/>
              <a:t>重み付き無向グラフ）を作成</a:t>
            </a:r>
            <a:endParaRPr kumimoji="1" lang="en-US" altLang="ja-JP" dirty="0" smtClean="0"/>
          </a:p>
          <a:p>
            <a:pPr lvl="1"/>
            <a:r>
              <a:rPr lang="en-US" altLang="ja-JP" dirty="0" smtClean="0"/>
              <a:t>Louvain</a:t>
            </a:r>
            <a:r>
              <a:rPr lang="ja-JP" altLang="en-US" dirty="0" smtClean="0"/>
              <a:t>法によりグラフクラスタリングを行う</a:t>
            </a:r>
            <a:endParaRPr lang="en-US" altLang="ja-JP" dirty="0" smtClean="0"/>
          </a:p>
          <a:p>
            <a:pPr lvl="1"/>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sp>
            <p:nvSpPr>
              <p:cNvPr id="6" name="テキスト ボックス 5"/>
              <p:cNvSpPr txBox="1"/>
              <p:nvPr/>
            </p:nvSpPr>
            <p:spPr>
              <a:xfrm>
                <a:off x="1633544" y="3802063"/>
                <a:ext cx="6393930" cy="2942280"/>
              </a:xfrm>
              <a:prstGeom prst="rect">
                <a:avLst/>
              </a:prstGeom>
              <a:noFill/>
            </p:spPr>
            <p:txBody>
              <a:bodyPr wrap="none" lIns="0" tIns="0" rIns="0" bIns="0" rtlCol="0">
                <a:spAutoFit/>
              </a:bodyPr>
              <a:lstStyle/>
              <a:p>
                <a:pPr>
                  <a:lnSpc>
                    <a:spcPct val="150000"/>
                  </a:lnSpc>
                </a:pPr>
                <a:r>
                  <a:rPr kumimoji="1" lang="ja-JP" altLang="en-US" sz="2400" dirty="0" smtClean="0">
                    <a:latin typeface="Cambria Math" panose="02040503050406030204" pitchFamily="18" charset="0"/>
                  </a:rPr>
                  <a:t>スコア行列</a:t>
                </a:r>
                <a:r>
                  <a:rPr lang="en-US" altLang="ja-JP" sz="2400" dirty="0">
                    <a:latin typeface="Cambria Math" panose="02040503050406030204" pitchFamily="18" charset="0"/>
                  </a:rPr>
                  <a:t>:</a:t>
                </a:r>
                <a:r>
                  <a:rPr lang="en-US" altLang="ja-JP" sz="2400" dirty="0" smtClean="0">
                    <a:latin typeface="Cambria Math" panose="02040503050406030204" pitchFamily="18" charset="0"/>
                  </a:rPr>
                  <a:t> </a:t>
                </a:r>
                <a14:m>
                  <m:oMath xmlns:m="http://schemas.openxmlformats.org/officeDocument/2006/math">
                    <m:r>
                      <a:rPr kumimoji="1" lang="en-US" altLang="ja-JP" sz="2400" b="0" i="1" smtClean="0">
                        <a:latin typeface="Cambria Math" panose="02040503050406030204" pitchFamily="18" charset="0"/>
                      </a:rPr>
                      <m:t>𝑆</m:t>
                    </m:r>
                    <m:r>
                      <a:rPr kumimoji="1" lang="en-US" altLang="ja-JP" sz="2400" b="0" i="1" smtClean="0">
                        <a:latin typeface="Cambria Math" panose="02040503050406030204" pitchFamily="18" charset="0"/>
                      </a:rPr>
                      <m:t>=</m:t>
                    </m:r>
                    <m:d>
                      <m:dPr>
                        <m:ctrlPr>
                          <a:rPr kumimoji="1" lang="en-US" altLang="ja-JP" sz="2400" i="1" smtClean="0">
                            <a:latin typeface="Cambria Math" panose="02040503050406030204" pitchFamily="18" charset="0"/>
                          </a:rPr>
                        </m:ctrlPr>
                      </m:dPr>
                      <m:e>
                        <m:m>
                          <m:mPr>
                            <m:mcs>
                              <m:mc>
                                <m:mcPr>
                                  <m:count m:val="3"/>
                                  <m:mcJc m:val="center"/>
                                </m:mcPr>
                              </m:mc>
                            </m:mcs>
                            <m:ctrlPr>
                              <a:rPr kumimoji="1" lang="en-US" altLang="ja-JP" sz="2400" i="1" smtClean="0">
                                <a:latin typeface="Cambria Math" panose="02040503050406030204" pitchFamily="18" charset="0"/>
                              </a:rPr>
                            </m:ctrlPr>
                          </m:mPr>
                          <m:mr>
                            <m:e>
                              <m:r>
                                <m:rPr>
                                  <m:brk m:alnAt="7"/>
                                </m:rPr>
                                <a:rPr kumimoji="1" lang="en-US" altLang="ja-JP" sz="2400" b="0" i="1" smtClean="0">
                                  <a:latin typeface="Cambria Math" panose="02040503050406030204" pitchFamily="18" charset="0"/>
                                </a:rPr>
                                <m:t>1</m:t>
                              </m:r>
                            </m:e>
                            <m:e>
                              <m:r>
                                <a:rPr kumimoji="1" lang="en-US" altLang="ja-JP" sz="2400" b="0" i="1" smtClean="0">
                                  <a:latin typeface="Cambria Math" panose="02040503050406030204" pitchFamily="18" charset="0"/>
                                </a:rPr>
                                <m:t>0</m:t>
                              </m:r>
                            </m:e>
                            <m:e>
                              <m:r>
                                <a:rPr kumimoji="1" lang="en-US" altLang="ja-JP" sz="2400" b="0" i="1" smtClean="0">
                                  <a:latin typeface="Cambria Math" panose="02040503050406030204" pitchFamily="18" charset="0"/>
                                </a:rPr>
                                <m:t>0</m:t>
                              </m:r>
                            </m:e>
                          </m:mr>
                          <m:mr>
                            <m:e>
                              <m:r>
                                <a:rPr kumimoji="1" lang="en-US" altLang="ja-JP" sz="2400" b="0" i="1" smtClean="0">
                                  <a:latin typeface="Cambria Math" panose="02040503050406030204" pitchFamily="18" charset="0"/>
                                </a:rPr>
                                <m:t>0</m:t>
                              </m:r>
                            </m:e>
                            <m:e>
                              <m:r>
                                <a:rPr kumimoji="1" lang="en-US" altLang="ja-JP" sz="2400" b="0" i="1" smtClean="0">
                                  <a:latin typeface="Cambria Math" panose="02040503050406030204" pitchFamily="18" charset="0"/>
                                </a:rPr>
                                <m:t>3</m:t>
                              </m:r>
                            </m:e>
                            <m:e>
                              <m:r>
                                <a:rPr kumimoji="1" lang="en-US" altLang="ja-JP" sz="2400" b="0" i="1" smtClean="0">
                                  <a:latin typeface="Cambria Math" panose="02040503050406030204" pitchFamily="18" charset="0"/>
                                </a:rPr>
                                <m:t>0</m:t>
                              </m:r>
                            </m:e>
                          </m:mr>
                          <m:mr>
                            <m:e>
                              <m:r>
                                <a:rPr kumimoji="1" lang="en-US" altLang="ja-JP" sz="2400" b="0" i="1" smtClean="0">
                                  <a:latin typeface="Cambria Math" panose="02040503050406030204" pitchFamily="18" charset="0"/>
                                </a:rPr>
                                <m:t>0</m:t>
                              </m:r>
                            </m:e>
                            <m:e>
                              <m:r>
                                <a:rPr kumimoji="1" lang="en-US" altLang="ja-JP" sz="2400" b="0" i="1" smtClean="0">
                                  <a:latin typeface="Cambria Math" panose="02040503050406030204" pitchFamily="18" charset="0"/>
                                </a:rPr>
                                <m:t>0</m:t>
                              </m:r>
                            </m:e>
                            <m:e>
                              <m:r>
                                <a:rPr kumimoji="1" lang="en-US" altLang="ja-JP" sz="2400" b="0" i="1" smtClean="0">
                                  <a:latin typeface="Cambria Math" panose="02040503050406030204" pitchFamily="18" charset="0"/>
                                </a:rPr>
                                <m:t>9</m:t>
                              </m:r>
                            </m:e>
                          </m:mr>
                        </m:m>
                      </m:e>
                    </m:d>
                  </m:oMath>
                </a14:m>
                <a:endParaRPr kumimoji="1" lang="en-US" altLang="ja-JP" sz="2400" dirty="0" smtClean="0"/>
              </a:p>
              <a:p>
                <a:pPr>
                  <a:lnSpc>
                    <a:spcPct val="150000"/>
                  </a:lnSpc>
                </a:pPr>
                <a:r>
                  <a:rPr lang="ja-JP" altLang="en-US" sz="2400" dirty="0">
                    <a:latin typeface="Cambria Math" panose="02040503050406030204" pitchFamily="18" charset="0"/>
                  </a:rPr>
                  <a:t>コミュニティ生成間隔</a:t>
                </a:r>
                <a:r>
                  <a:rPr lang="en-US" altLang="ja-JP" sz="2400" dirty="0">
                    <a:latin typeface="Cambria Math" panose="02040503050406030204" pitchFamily="18" charset="0"/>
                  </a:rPr>
                  <a:t>: </a:t>
                </a:r>
                <a14:m>
                  <m:oMath xmlns:m="http://schemas.openxmlformats.org/officeDocument/2006/math">
                    <m:r>
                      <a:rPr lang="en-US" altLang="ja-JP" sz="2400" i="1">
                        <a:latin typeface="Cambria Math" panose="02040503050406030204" pitchFamily="18" charset="0"/>
                        <a:ea typeface="Cambria Math" panose="02040503050406030204" pitchFamily="18" charset="0"/>
                      </a:rPr>
                      <m:t>∆</m:t>
                    </m:r>
                    <m:r>
                      <a:rPr lang="en-US" altLang="ja-JP" sz="2400" i="1">
                        <a:latin typeface="Cambria Math" panose="02040503050406030204" pitchFamily="18" charset="0"/>
                      </a:rPr>
                      <m:t>=5 </m:t>
                    </m:r>
                    <m:r>
                      <m:rPr>
                        <m:nor/>
                      </m:rPr>
                      <a:rPr lang="en-US" altLang="ja-JP" sz="2400">
                        <a:latin typeface="Cambria Math" panose="02040503050406030204" pitchFamily="18" charset="0"/>
                      </a:rPr>
                      <m:t>[</m:t>
                    </m:r>
                    <m:r>
                      <m:rPr>
                        <m:nor/>
                      </m:rPr>
                      <a:rPr lang="en-US" altLang="ja-JP" sz="2400">
                        <a:latin typeface="Cambria Math" panose="02040503050406030204" pitchFamily="18" charset="0"/>
                      </a:rPr>
                      <m:t>min</m:t>
                    </m:r>
                    <m:r>
                      <m:rPr>
                        <m:nor/>
                      </m:rPr>
                      <a:rPr lang="en-US" altLang="ja-JP" sz="2400">
                        <a:latin typeface="Cambria Math" panose="02040503050406030204" pitchFamily="18" charset="0"/>
                      </a:rPr>
                      <m:t>]</m:t>
                    </m:r>
                  </m:oMath>
                </a14:m>
                <a:endParaRPr lang="en-US" altLang="ja-JP" sz="2400" dirty="0" smtClean="0">
                  <a:latin typeface="Cambria Math" panose="02040503050406030204" pitchFamily="18" charset="0"/>
                </a:endParaRPr>
              </a:p>
              <a:p>
                <a:pPr>
                  <a:lnSpc>
                    <a:spcPct val="150000"/>
                  </a:lnSpc>
                </a:pPr>
                <a:r>
                  <a:rPr lang="ja-JP" altLang="en-US" sz="2400" dirty="0" smtClean="0">
                    <a:solidFill>
                      <a:srgbClr val="0070C0"/>
                    </a:solidFill>
                  </a:rPr>
                  <a:t>誤認識を除去するための距離の閾値</a:t>
                </a:r>
                <a:r>
                  <a:rPr lang="en-US" altLang="ja-JP" sz="2400" dirty="0" smtClean="0">
                    <a:solidFill>
                      <a:srgbClr val="0070C0"/>
                    </a:solidFill>
                  </a:rPr>
                  <a:t>: </a:t>
                </a:r>
                <a14:m>
                  <m:oMath xmlns:m="http://schemas.openxmlformats.org/officeDocument/2006/math">
                    <m:r>
                      <a:rPr lang="ja-JP" altLang="en-US" sz="2400" i="1" smtClean="0">
                        <a:solidFill>
                          <a:srgbClr val="0070C0"/>
                        </a:solidFill>
                        <a:latin typeface="Cambria Math" panose="02040503050406030204" pitchFamily="18" charset="0"/>
                      </a:rPr>
                      <m:t>𝜀</m:t>
                    </m:r>
                    <m:r>
                      <a:rPr lang="en-US" altLang="ja-JP" sz="2400" b="0" i="1" smtClean="0">
                        <a:solidFill>
                          <a:srgbClr val="0070C0"/>
                        </a:solidFill>
                        <a:latin typeface="Cambria Math" panose="02040503050406030204" pitchFamily="18" charset="0"/>
                      </a:rPr>
                      <m:t>=30 [</m:t>
                    </m:r>
                    <m:r>
                      <m:rPr>
                        <m:nor/>
                      </m:rPr>
                      <a:rPr lang="en-US" altLang="ja-JP" sz="2400" b="0" i="0" smtClean="0">
                        <a:solidFill>
                          <a:srgbClr val="0070C0"/>
                        </a:solidFill>
                        <a:latin typeface="Cambria Math" panose="02040503050406030204" pitchFamily="18" charset="0"/>
                      </a:rPr>
                      <m:t>m</m:t>
                    </m:r>
                    <m:r>
                      <m:rPr>
                        <m:nor/>
                      </m:rPr>
                      <a:rPr lang="en-US" altLang="ja-JP" sz="2400" b="0" i="0" smtClean="0">
                        <a:solidFill>
                          <a:srgbClr val="0070C0"/>
                        </a:solidFill>
                        <a:latin typeface="Cambria Math" panose="02040503050406030204" pitchFamily="18" charset="0"/>
                      </a:rPr>
                      <m:t>]</m:t>
                    </m:r>
                  </m:oMath>
                </a14:m>
                <a:endParaRPr lang="ja-JP" altLang="en-US" sz="2400" dirty="0">
                  <a:solidFill>
                    <a:srgbClr val="0070C0"/>
                  </a:solidFill>
                </a:endParaRPr>
              </a:p>
              <a:p>
                <a:endParaRPr kumimoji="1" lang="ja-JP" altLang="en-US" sz="2400" dirty="0"/>
              </a:p>
            </p:txBody>
          </p:sp>
        </mc:Choice>
        <mc:Fallback xmlns="">
          <p:sp>
            <p:nvSpPr>
              <p:cNvPr id="6" name="テキスト ボックス 5"/>
              <p:cNvSpPr txBox="1">
                <a:spLocks noRot="1" noChangeAspect="1" noMove="1" noResize="1" noEditPoints="1" noAdjustHandles="1" noChangeArrowheads="1" noChangeShapeType="1" noTextEdit="1"/>
              </p:cNvSpPr>
              <p:nvPr/>
            </p:nvSpPr>
            <p:spPr>
              <a:xfrm>
                <a:off x="1633544" y="3802063"/>
                <a:ext cx="6393930" cy="2942280"/>
              </a:xfrm>
              <a:prstGeom prst="rect">
                <a:avLst/>
              </a:prstGeom>
              <a:blipFill>
                <a:blip r:embed="rId2"/>
                <a:stretch>
                  <a:fillRect l="-2955" r="-1335"/>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2173657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1046285" y="1788477"/>
            <a:ext cx="7262446" cy="1582616"/>
          </a:xfrm>
          <a:prstGeom prst="rect">
            <a:avLst/>
          </a:prstGeom>
          <a:solidFill>
            <a:schemeClr val="accent1">
              <a:lumMod val="20000"/>
              <a:lumOff val="80000"/>
            </a:schemeClr>
          </a:solidFill>
          <a:ln>
            <a:solidFill>
              <a:schemeClr val="tx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kumimoji="1" lang="ja-JP" altLang="en-US" dirty="0" smtClean="0"/>
              <a:t>グラフのエッジを結ぶ閾値の決定</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865682" y="3590901"/>
                <a:ext cx="7821117" cy="3002328"/>
              </a:xfrm>
            </p:spPr>
            <p:txBody>
              <a:bodyPr/>
              <a:lstStyle/>
              <a:p>
                <a:pPr marL="0" indent="0">
                  <a:buNone/>
                </a:pPr>
                <a:r>
                  <a:rPr kumimoji="1" lang="ja-JP" altLang="en-US" dirty="0" smtClean="0"/>
                  <a:t>以下を全数探索し最小を求める</a:t>
                </a:r>
                <a:endParaRPr kumimoji="1" lang="en-US" altLang="ja-JP" dirty="0" smtClean="0"/>
              </a:p>
              <a:p>
                <a:pPr marL="457200" indent="-457200">
                  <a:buFont typeface="+mj-lt"/>
                  <a:buAutoNum type="arabicPeriod"/>
                </a:pPr>
                <a:r>
                  <a:rPr kumimoji="1" lang="ja-JP" altLang="en-US" dirty="0" smtClean="0"/>
                  <a:t>分割点を決定</a:t>
                </a:r>
                <a:endParaRPr kumimoji="1" lang="en-US" altLang="ja-JP" dirty="0" smtClean="0"/>
              </a:p>
              <a:p>
                <a:pPr marL="0" indent="0">
                  <a:buNone/>
                </a:pPr>
                <a14:m>
                  <m:oMathPara xmlns:m="http://schemas.openxmlformats.org/officeDocument/2006/math">
                    <m:oMathParaPr>
                      <m:jc m:val="centerGroup"/>
                    </m:oMathParaPr>
                    <m:oMath xmlns:m="http://schemas.openxmlformats.org/officeDocument/2006/math">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𝑋</m:t>
                          </m:r>
                        </m:e>
                        <m:sub>
                          <m:r>
                            <a:rPr kumimoji="1" lang="en-US" altLang="ja-JP" b="0" i="1" smtClean="0">
                              <a:latin typeface="Cambria Math" panose="02040503050406030204" pitchFamily="18" charset="0"/>
                            </a:rPr>
                            <m:t>1</m:t>
                          </m:r>
                        </m:sub>
                      </m:sSub>
                      <m:r>
                        <a:rPr kumimoji="1" lang="en-US" altLang="ja-JP" b="0" i="1" smtClean="0">
                          <a:latin typeface="Cambria Math" panose="02040503050406030204" pitchFamily="18" charset="0"/>
                        </a:rPr>
                        <m:t>=</m:t>
                      </m:r>
                      <m:d>
                        <m:dPr>
                          <m:begChr m:val="{"/>
                          <m:endChr m:val="}"/>
                          <m:ctrlPr>
                            <a:rPr kumimoji="1" lang="en-US" altLang="ja-JP" b="0" i="1" smtClean="0">
                              <a:latin typeface="Cambria Math" panose="02040503050406030204" pitchFamily="18" charset="0"/>
                            </a:rPr>
                          </m:ctrlPr>
                        </m:dPr>
                        <m:e>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𝑥</m:t>
                              </m:r>
                            </m:e>
                            <m:sub>
                              <m:r>
                                <a:rPr kumimoji="1" lang="en-US" altLang="ja-JP" b="0" i="1" smtClean="0">
                                  <a:latin typeface="Cambria Math" panose="02040503050406030204" pitchFamily="18" charset="0"/>
                                </a:rPr>
                                <m:t>1</m:t>
                              </m:r>
                            </m:sub>
                          </m:sSub>
                          <m:r>
                            <a:rPr kumimoji="1"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i="1">
                                  <a:latin typeface="Cambria Math" panose="02040503050406030204" pitchFamily="18" charset="0"/>
                                </a:rPr>
                                <m:t>𝑥</m:t>
                              </m:r>
                            </m:e>
                            <m:sub>
                              <m:r>
                                <a:rPr lang="en-US" altLang="ja-JP" b="0" i="1" smtClean="0">
                                  <a:latin typeface="Cambria Math" panose="02040503050406030204" pitchFamily="18" charset="0"/>
                                </a:rPr>
                                <m:t>2</m:t>
                              </m:r>
                            </m:sub>
                          </m:sSub>
                          <m:r>
                            <a:rPr lang="en-US" altLang="ja-JP" b="0" i="1" smtClean="0">
                              <a:latin typeface="Cambria Math" panose="02040503050406030204" pitchFamily="18" charset="0"/>
                            </a:rPr>
                            <m:t>, …,</m:t>
                          </m:r>
                          <m:sSub>
                            <m:sSubPr>
                              <m:ctrlPr>
                                <a:rPr lang="en-US" altLang="ja-JP" i="1">
                                  <a:latin typeface="Cambria Math" panose="02040503050406030204" pitchFamily="18" charset="0"/>
                                </a:rPr>
                              </m:ctrlPr>
                            </m:sSubPr>
                            <m:e>
                              <m:r>
                                <a:rPr lang="en-US" altLang="ja-JP" i="1">
                                  <a:latin typeface="Cambria Math" panose="02040503050406030204" pitchFamily="18" charset="0"/>
                                </a:rPr>
                                <m:t>𝑥</m:t>
                              </m:r>
                            </m:e>
                            <m:sub>
                              <m:r>
                                <a:rPr lang="en-US" altLang="ja-JP" b="0" i="1" smtClean="0">
                                  <a:latin typeface="Cambria Math" panose="02040503050406030204" pitchFamily="18" charset="0"/>
                                </a:rPr>
                                <m:t>𝑘</m:t>
                              </m:r>
                            </m:sub>
                          </m:sSub>
                        </m:e>
                      </m:d>
                      <m:r>
                        <a:rPr kumimoji="1"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i="1">
                              <a:latin typeface="Cambria Math" panose="02040503050406030204" pitchFamily="18" charset="0"/>
                            </a:rPr>
                            <m:t>𝑋</m:t>
                          </m:r>
                        </m:e>
                        <m:sub>
                          <m:r>
                            <a:rPr lang="en-US" altLang="ja-JP" b="0" i="1" smtClean="0">
                              <a:latin typeface="Cambria Math" panose="02040503050406030204" pitchFamily="18" charset="0"/>
                            </a:rPr>
                            <m:t>2</m:t>
                          </m:r>
                        </m:sub>
                      </m:sSub>
                      <m:r>
                        <a:rPr lang="en-US" altLang="ja-JP" i="1">
                          <a:latin typeface="Cambria Math" panose="02040503050406030204" pitchFamily="18" charset="0"/>
                        </a:rPr>
                        <m:t>=</m:t>
                      </m:r>
                      <m:d>
                        <m:dPr>
                          <m:begChr m:val="{"/>
                          <m:endChr m:val="}"/>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panose="02040503050406030204" pitchFamily="18" charset="0"/>
                                </a:rPr>
                                <m:t>𝑥</m:t>
                              </m:r>
                            </m:e>
                            <m:sub>
                              <m:r>
                                <a:rPr lang="en-US" altLang="ja-JP" b="0" i="1" smtClean="0">
                                  <a:latin typeface="Cambria Math" panose="02040503050406030204" pitchFamily="18" charset="0"/>
                                </a:rPr>
                                <m:t>𝑘</m:t>
                              </m:r>
                              <m:r>
                                <a:rPr lang="en-US" altLang="ja-JP" b="0" i="1" smtClean="0">
                                  <a:latin typeface="Cambria Math" panose="02040503050406030204" pitchFamily="18" charset="0"/>
                                </a:rPr>
                                <m:t>+1</m:t>
                              </m:r>
                            </m:sub>
                          </m:sSub>
                          <m:r>
                            <a:rPr lang="en-US" altLang="ja-JP" i="1">
                              <a:latin typeface="Cambria Math" panose="02040503050406030204" pitchFamily="18" charset="0"/>
                            </a:rPr>
                            <m:t>,</m:t>
                          </m:r>
                          <m:sSub>
                            <m:sSubPr>
                              <m:ctrlPr>
                                <a:rPr lang="en-US" altLang="ja-JP" i="1">
                                  <a:latin typeface="Cambria Math" panose="02040503050406030204" pitchFamily="18" charset="0"/>
                                </a:rPr>
                              </m:ctrlPr>
                            </m:sSubPr>
                            <m:e>
                              <m:r>
                                <a:rPr lang="en-US" altLang="ja-JP" i="1">
                                  <a:latin typeface="Cambria Math" panose="02040503050406030204" pitchFamily="18" charset="0"/>
                                </a:rPr>
                                <m:t>𝑥</m:t>
                              </m:r>
                            </m:e>
                            <m:sub>
                              <m:r>
                                <a:rPr lang="en-US" altLang="ja-JP" b="0" i="1" smtClean="0">
                                  <a:latin typeface="Cambria Math" panose="02040503050406030204" pitchFamily="18" charset="0"/>
                                </a:rPr>
                                <m:t>𝑘</m:t>
                              </m:r>
                              <m:r>
                                <a:rPr lang="en-US" altLang="ja-JP" b="0" i="1" smtClean="0">
                                  <a:latin typeface="Cambria Math" panose="02040503050406030204" pitchFamily="18" charset="0"/>
                                </a:rPr>
                                <m:t>+2</m:t>
                              </m:r>
                            </m:sub>
                          </m:sSub>
                          <m:r>
                            <a:rPr lang="en-US" altLang="ja-JP" i="1">
                              <a:latin typeface="Cambria Math" panose="02040503050406030204" pitchFamily="18" charset="0"/>
                            </a:rPr>
                            <m:t>, …,</m:t>
                          </m:r>
                          <m:sSub>
                            <m:sSubPr>
                              <m:ctrlPr>
                                <a:rPr lang="en-US" altLang="ja-JP" i="1">
                                  <a:latin typeface="Cambria Math" panose="02040503050406030204" pitchFamily="18" charset="0"/>
                                </a:rPr>
                              </m:ctrlPr>
                            </m:sSubPr>
                            <m:e>
                              <m:r>
                                <a:rPr lang="en-US" altLang="ja-JP" i="1">
                                  <a:latin typeface="Cambria Math" panose="02040503050406030204" pitchFamily="18" charset="0"/>
                                </a:rPr>
                                <m:t>𝑥</m:t>
                              </m:r>
                            </m:e>
                            <m:sub>
                              <m:r>
                                <a:rPr lang="en-US" altLang="ja-JP" b="0" i="1" smtClean="0">
                                  <a:latin typeface="Cambria Math" panose="02040503050406030204" pitchFamily="18" charset="0"/>
                                </a:rPr>
                                <m:t>𝑁</m:t>
                              </m:r>
                            </m:sub>
                          </m:sSub>
                        </m:e>
                      </m:d>
                    </m:oMath>
                  </m:oMathPara>
                </a14:m>
                <a:endParaRPr lang="en-US" altLang="ja-JP" dirty="0" smtClean="0"/>
              </a:p>
              <a:p>
                <a:pPr marL="457200" indent="-457200">
                  <a:buFont typeface="+mj-lt"/>
                  <a:buAutoNum type="arabicPeriod" startAt="2"/>
                </a:pPr>
                <a:r>
                  <a:rPr lang="ja-JP" altLang="en-US" dirty="0" smtClean="0"/>
                  <a:t>重心を求める </a:t>
                </a:r>
                <a14:m>
                  <m:oMath xmlns:m="http://schemas.openxmlformats.org/officeDocument/2006/math">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𝑥</m:t>
                        </m:r>
                      </m:e>
                      <m:sub>
                        <m:r>
                          <a:rPr lang="en-US" altLang="ja-JP" b="0" i="1" smtClean="0">
                            <a:latin typeface="Cambria Math" panose="02040503050406030204" pitchFamily="18" charset="0"/>
                          </a:rPr>
                          <m:t>𝐺</m:t>
                        </m:r>
                      </m:sub>
                    </m:sSub>
                    <m:r>
                      <a:rPr lang="en-US" altLang="ja-JP" i="1">
                        <a:latin typeface="Cambria Math" panose="02040503050406030204" pitchFamily="18" charset="0"/>
                      </a:rPr>
                      <m:t>=</m:t>
                    </m:r>
                    <m:f>
                      <m:fPr>
                        <m:ctrlPr>
                          <a:rPr lang="en-US" altLang="ja-JP" i="1" smtClean="0">
                            <a:latin typeface="Cambria Math" panose="02040503050406030204" pitchFamily="18" charset="0"/>
                          </a:rPr>
                        </m:ctrlPr>
                      </m:fPr>
                      <m:num>
                        <m:r>
                          <a:rPr lang="en-US" altLang="ja-JP" b="0" i="1" smtClean="0">
                            <a:latin typeface="Cambria Math" panose="02040503050406030204" pitchFamily="18" charset="0"/>
                          </a:rPr>
                          <m:t>1</m:t>
                        </m:r>
                      </m:num>
                      <m:den>
                        <m:r>
                          <a:rPr lang="en-US" altLang="ja-JP" b="0" i="1" smtClean="0">
                            <a:latin typeface="Cambria Math" panose="02040503050406030204" pitchFamily="18" charset="0"/>
                          </a:rPr>
                          <m:t>𝑛</m:t>
                        </m:r>
                      </m:den>
                    </m:f>
                    <m:nary>
                      <m:naryPr>
                        <m:chr m:val="∑"/>
                        <m:ctrlPr>
                          <a:rPr lang="en-US" altLang="ja-JP" i="1" smtClean="0">
                            <a:latin typeface="Cambria Math" panose="02040503050406030204" pitchFamily="18" charset="0"/>
                          </a:rPr>
                        </m:ctrlPr>
                      </m:naryPr>
                      <m:sub>
                        <m:r>
                          <m:rPr>
                            <m:brk m:alnAt="23"/>
                          </m:rPr>
                          <a:rPr lang="en-US" altLang="ja-JP" b="0" i="1" smtClean="0">
                            <a:latin typeface="Cambria Math" panose="02040503050406030204" pitchFamily="18" charset="0"/>
                          </a:rPr>
                          <m:t>𝑖</m:t>
                        </m:r>
                        <m:r>
                          <a:rPr lang="en-US" altLang="ja-JP" b="0" i="1" smtClean="0">
                            <a:latin typeface="Cambria Math" panose="02040503050406030204" pitchFamily="18" charset="0"/>
                          </a:rPr>
                          <m:t>=1</m:t>
                        </m:r>
                      </m:sub>
                      <m:sup>
                        <m:r>
                          <a:rPr lang="en-US" altLang="ja-JP" b="0" i="1" smtClean="0">
                            <a:latin typeface="Cambria Math" panose="02040503050406030204" pitchFamily="18" charset="0"/>
                          </a:rPr>
                          <m:t>𝑛</m:t>
                        </m:r>
                      </m:sup>
                      <m:e>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𝑥</m:t>
                            </m:r>
                          </m:e>
                          <m:sub>
                            <m:r>
                              <a:rPr lang="en-US" altLang="ja-JP" b="0" i="1" smtClean="0">
                                <a:latin typeface="Cambria Math" panose="02040503050406030204" pitchFamily="18" charset="0"/>
                              </a:rPr>
                              <m:t>𝑖</m:t>
                            </m:r>
                          </m:sub>
                        </m:sSub>
                      </m:e>
                    </m:nary>
                  </m:oMath>
                </a14:m>
                <a:endParaRPr kumimoji="1" lang="en-US" altLang="ja-JP" dirty="0" smtClean="0"/>
              </a:p>
              <a:p>
                <a:pPr marL="457200" indent="-457200">
                  <a:buFont typeface="+mj-lt"/>
                  <a:buAutoNum type="arabicPeriod" startAt="2"/>
                </a:pPr>
                <a:r>
                  <a:rPr lang="ja-JP" altLang="en-US" dirty="0" smtClean="0"/>
                  <a:t>重心と各点の距離の</a:t>
                </a:r>
                <a:r>
                  <a:rPr lang="en-US" altLang="ja-JP" dirty="0" smtClean="0"/>
                  <a:t>2</a:t>
                </a:r>
                <a:r>
                  <a:rPr lang="ja-JP" altLang="en-US" dirty="0" smtClean="0"/>
                  <a:t>乗和を算出</a:t>
                </a:r>
                <a:endParaRPr lang="en-US" altLang="ja-JP" dirty="0" smtClean="0"/>
              </a:p>
              <a:p>
                <a:pPr marL="0" indent="0">
                  <a:buNone/>
                </a:pPr>
                <a14:m>
                  <m:oMathPara xmlns:m="http://schemas.openxmlformats.org/officeDocument/2006/math">
                    <m:oMathParaPr>
                      <m:jc m:val="centerGroup"/>
                    </m:oMathParaPr>
                    <m:oMath xmlns:m="http://schemas.openxmlformats.org/officeDocument/2006/math">
                      <m:r>
                        <a:rPr lang="en-US" altLang="ja-JP" sz="2000" b="0" i="1" smtClean="0">
                          <a:latin typeface="Cambria Math" panose="02040503050406030204" pitchFamily="18" charset="0"/>
                        </a:rPr>
                        <m:t>𝑑</m:t>
                      </m:r>
                      <m:r>
                        <a:rPr lang="en-US" altLang="ja-JP" sz="2000" i="1">
                          <a:latin typeface="Cambria Math" panose="02040503050406030204" pitchFamily="18" charset="0"/>
                        </a:rPr>
                        <m:t>=</m:t>
                      </m:r>
                      <m:nary>
                        <m:naryPr>
                          <m:chr m:val="∑"/>
                          <m:supHide m:val="on"/>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e>
                          <m:sSup>
                            <m:sSupPr>
                              <m:ctrlPr>
                                <a:rPr lang="en-US" altLang="ja-JP" sz="2000" i="1" smtClean="0">
                                  <a:latin typeface="Cambria Math" panose="02040503050406030204" pitchFamily="18" charset="0"/>
                                </a:rPr>
                              </m:ctrlPr>
                            </m:sSupPr>
                            <m:e>
                              <m: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𝐺</m:t>
                                  </m:r>
                                </m:sub>
                              </m:sSub>
                              <m:r>
                                <a:rPr lang="en-US" altLang="ja-JP" sz="2000" i="1">
                                  <a:latin typeface="Cambria Math" panose="02040503050406030204" pitchFamily="18" charset="0"/>
                                </a:rPr>
                                <m:t>)</m:t>
                              </m:r>
                            </m:e>
                            <m:sup>
                              <m:r>
                                <a:rPr lang="en-US" altLang="ja-JP" sz="2000" b="0" i="1" smtClean="0">
                                  <a:latin typeface="Cambria Math" panose="02040503050406030204" pitchFamily="18" charset="0"/>
                                </a:rPr>
                                <m:t>2</m:t>
                              </m:r>
                            </m:sup>
                          </m:sSup>
                        </m:e>
                      </m:nary>
                      <m:r>
                        <a:rPr lang="en-US" altLang="ja-JP" sz="2000" b="0" i="1" smtClean="0">
                          <a:latin typeface="Cambria Math" panose="02040503050406030204" pitchFamily="18" charset="0"/>
                        </a:rPr>
                        <m:t>+</m:t>
                      </m:r>
                      <m:nary>
                        <m:naryPr>
                          <m:chr m:val="∑"/>
                          <m:supHide m:val="on"/>
                          <m:ctrlPr>
                            <a:rPr lang="en-US" altLang="ja-JP" sz="2000" i="1">
                              <a:latin typeface="Cambria Math" panose="02040503050406030204" pitchFamily="18" charset="0"/>
                            </a:rPr>
                          </m:ctrlPr>
                        </m:naryPr>
                        <m:sub>
                          <m:r>
                            <a:rPr lang="en-US" altLang="ja-JP" sz="2000" b="0" i="1" smtClean="0">
                              <a:latin typeface="Cambria Math" panose="02040503050406030204" pitchFamily="18" charset="0"/>
                            </a:rPr>
                            <m:t>𝑗</m:t>
                          </m:r>
                          <m:r>
                            <a:rPr lang="en-US" altLang="ja-JP" sz="2000" i="1">
                              <a:latin typeface="Cambria Math" panose="02040503050406030204" pitchFamily="18" charset="0"/>
                            </a:rPr>
                            <m:t>=</m:t>
                          </m:r>
                          <m:r>
                            <a:rPr lang="en-US" altLang="ja-JP" sz="2000" b="0" i="1" smtClean="0">
                              <a:latin typeface="Cambria Math" panose="02040503050406030204" pitchFamily="18" charset="0"/>
                            </a:rPr>
                            <m:t>𝑘</m:t>
                          </m:r>
                          <m:r>
                            <a:rPr lang="en-US" altLang="ja-JP" sz="2000" b="0" i="1" smtClean="0">
                              <a:latin typeface="Cambria Math" panose="02040503050406030204" pitchFamily="18" charset="0"/>
                            </a:rPr>
                            <m:t>+1</m:t>
                          </m:r>
                        </m:sub>
                        <m:sup/>
                        <m:e>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b="0" i="1" smtClean="0">
                                      <a:latin typeface="Cambria Math" panose="02040503050406030204" pitchFamily="18" charset="0"/>
                                    </a:rPr>
                                    <m:t>𝑗</m:t>
                                  </m:r>
                                </m:sub>
                              </m:sSub>
                              <m: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𝐺</m:t>
                                  </m:r>
                                  <m:r>
                                    <a:rPr lang="en-US" altLang="ja-JP" sz="2000" b="0" i="1" smtClean="0">
                                      <a:latin typeface="Cambria Math" panose="02040503050406030204" pitchFamily="18" charset="0"/>
                                    </a:rPr>
                                    <m:t>2</m:t>
                                  </m:r>
                                </m:sub>
                              </m:sSub>
                              <m:r>
                                <a:rPr lang="en-US" altLang="ja-JP" sz="2000" i="1">
                                  <a:latin typeface="Cambria Math" panose="02040503050406030204" pitchFamily="18" charset="0"/>
                                </a:rPr>
                                <m:t>)</m:t>
                              </m:r>
                            </m:e>
                            <m:sup>
                              <m:r>
                                <a:rPr lang="en-US" altLang="ja-JP" sz="2000" i="1">
                                  <a:latin typeface="Cambria Math" panose="02040503050406030204" pitchFamily="18" charset="0"/>
                                </a:rPr>
                                <m:t>2</m:t>
                              </m:r>
                            </m:sup>
                          </m:sSup>
                        </m:e>
                      </m:nary>
                    </m:oMath>
                  </m:oMathPara>
                </a14:m>
                <a:endParaRPr kumimoji="1"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865682" y="3590901"/>
                <a:ext cx="7821117" cy="3002328"/>
              </a:xfrm>
              <a:blipFill>
                <a:blip r:embed="rId2"/>
                <a:stretch>
                  <a:fillRect l="-1247" t="-2434" b="-1420"/>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6</a:t>
            </a:fld>
            <a:endParaRPr kumimoji="1" lang="ja-JP" altLang="en-US"/>
          </a:p>
        </p:txBody>
      </p:sp>
      <p:sp>
        <p:nvSpPr>
          <p:cNvPr id="16" name="テキスト ボックス 15"/>
          <p:cNvSpPr txBox="1"/>
          <p:nvPr/>
        </p:nvSpPr>
        <p:spPr>
          <a:xfrm>
            <a:off x="1046285" y="1788477"/>
            <a:ext cx="1934307" cy="400110"/>
          </a:xfrm>
          <a:prstGeom prst="rect">
            <a:avLst/>
          </a:prstGeom>
          <a:noFill/>
        </p:spPr>
        <p:txBody>
          <a:bodyPr wrap="square" rtlCol="0">
            <a:spAutoFit/>
          </a:bodyPr>
          <a:lstStyle/>
          <a:p>
            <a:r>
              <a:rPr lang="ja-JP" altLang="en-US" sz="2000" dirty="0" smtClean="0"/>
              <a:t>同期</a:t>
            </a:r>
            <a:r>
              <a:rPr lang="ja-JP" altLang="en-US" sz="2000" dirty="0"/>
              <a:t>スコア</a:t>
            </a:r>
            <a:endParaRPr kumimoji="1" lang="ja-JP" altLang="en-US" sz="2000" dirty="0"/>
          </a:p>
        </p:txBody>
      </p:sp>
      <p:grpSp>
        <p:nvGrpSpPr>
          <p:cNvPr id="21" name="グループ化 20"/>
          <p:cNvGrpSpPr/>
          <p:nvPr/>
        </p:nvGrpSpPr>
        <p:grpSpPr>
          <a:xfrm>
            <a:off x="1222131" y="2414230"/>
            <a:ext cx="6849207" cy="921709"/>
            <a:chOff x="1222131" y="2691945"/>
            <a:chExt cx="6849207" cy="921709"/>
          </a:xfrm>
        </p:grpSpPr>
        <p:cxnSp>
          <p:nvCxnSpPr>
            <p:cNvPr id="6" name="直線矢印コネクタ 5"/>
            <p:cNvCxnSpPr/>
            <p:nvPr/>
          </p:nvCxnSpPr>
          <p:spPr>
            <a:xfrm flipV="1">
              <a:off x="1222131" y="2875085"/>
              <a:ext cx="6849207" cy="35169"/>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sp>
          <p:nvSpPr>
            <p:cNvPr id="7" name="楕円 6"/>
            <p:cNvSpPr/>
            <p:nvPr/>
          </p:nvSpPr>
          <p:spPr>
            <a:xfrm>
              <a:off x="1679331" y="2721219"/>
              <a:ext cx="378069" cy="378069"/>
            </a:xfrm>
            <a:prstGeom prst="ellips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8" name="楕円 7"/>
            <p:cNvSpPr/>
            <p:nvPr/>
          </p:nvSpPr>
          <p:spPr>
            <a:xfrm>
              <a:off x="2303944" y="2721219"/>
              <a:ext cx="378069" cy="378069"/>
            </a:xfrm>
            <a:prstGeom prst="ellips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9" name="楕円 8"/>
            <p:cNvSpPr/>
            <p:nvPr/>
          </p:nvSpPr>
          <p:spPr>
            <a:xfrm>
              <a:off x="3325870" y="2721217"/>
              <a:ext cx="378069" cy="378069"/>
            </a:xfrm>
            <a:prstGeom prst="ellips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楕円 9"/>
            <p:cNvSpPr/>
            <p:nvPr/>
          </p:nvSpPr>
          <p:spPr>
            <a:xfrm>
              <a:off x="4237531" y="2721219"/>
              <a:ext cx="378069" cy="378069"/>
            </a:xfrm>
            <a:prstGeom prst="ellips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 name="楕円 10"/>
            <p:cNvSpPr/>
            <p:nvPr/>
          </p:nvSpPr>
          <p:spPr>
            <a:xfrm>
              <a:off x="5714638" y="2721216"/>
              <a:ext cx="378069" cy="378069"/>
            </a:xfrm>
            <a:prstGeom prst="ellips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2" name="楕円 11"/>
            <p:cNvSpPr/>
            <p:nvPr/>
          </p:nvSpPr>
          <p:spPr>
            <a:xfrm>
              <a:off x="6437264" y="2721219"/>
              <a:ext cx="378069" cy="378069"/>
            </a:xfrm>
            <a:prstGeom prst="ellips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 name="楕円 12"/>
            <p:cNvSpPr/>
            <p:nvPr/>
          </p:nvSpPr>
          <p:spPr>
            <a:xfrm>
              <a:off x="6918100" y="2721215"/>
              <a:ext cx="378069" cy="378069"/>
            </a:xfrm>
            <a:prstGeom prst="ellips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楕円 13"/>
            <p:cNvSpPr/>
            <p:nvPr/>
          </p:nvSpPr>
          <p:spPr>
            <a:xfrm>
              <a:off x="2732389" y="2721218"/>
              <a:ext cx="378069" cy="378069"/>
            </a:xfrm>
            <a:prstGeom prst="ellips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17" name="正方形/長方形 16"/>
                <p:cNvSpPr/>
                <p:nvPr/>
              </p:nvSpPr>
              <p:spPr>
                <a:xfrm>
                  <a:off x="4237531" y="3209903"/>
                  <a:ext cx="518924" cy="4001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𝑘</m:t>
                            </m:r>
                          </m:sub>
                        </m:sSub>
                      </m:oMath>
                    </m:oMathPara>
                  </a14:m>
                  <a:endParaRPr lang="ja-JP" altLang="en-US" sz="2000" dirty="0"/>
                </a:p>
              </p:txBody>
            </p:sp>
          </mc:Choice>
          <mc:Fallback xmlns="">
            <p:sp>
              <p:nvSpPr>
                <p:cNvPr id="17" name="正方形/長方形 16"/>
                <p:cNvSpPr>
                  <a:spLocks noRot="1" noChangeAspect="1" noMove="1" noResize="1" noEditPoints="1" noAdjustHandles="1" noChangeArrowheads="1" noChangeShapeType="1" noTextEdit="1"/>
                </p:cNvSpPr>
                <p:nvPr/>
              </p:nvSpPr>
              <p:spPr>
                <a:xfrm>
                  <a:off x="4237531" y="3209903"/>
                  <a:ext cx="518924" cy="400110"/>
                </a:xfrm>
                <a:prstGeom prst="rect">
                  <a:avLst/>
                </a:prstGeom>
                <a:blipFill>
                  <a:blip r:embed="rId3"/>
                  <a:stretch>
                    <a:fillRect b="-4545"/>
                  </a:stretch>
                </a:blipFill>
              </p:spPr>
              <p:txBody>
                <a:bodyPr/>
                <a:lstStyle/>
                <a:p>
                  <a:r>
                    <a:rPr lang="ja-JP" altLang="en-US">
                      <a:noFill/>
                    </a:rPr>
                    <a:t> </a:t>
                  </a:r>
                </a:p>
              </p:txBody>
            </p:sp>
          </mc:Fallback>
        </mc:AlternateContent>
        <p:cxnSp>
          <p:nvCxnSpPr>
            <p:cNvPr id="19" name="直線コネクタ 18"/>
            <p:cNvCxnSpPr/>
            <p:nvPr/>
          </p:nvCxnSpPr>
          <p:spPr>
            <a:xfrm>
              <a:off x="5125915" y="2691945"/>
              <a:ext cx="0" cy="367778"/>
            </a:xfrm>
            <a:prstGeom prst="line">
              <a:avLst/>
            </a:prstGeom>
          </p:spPr>
          <p:style>
            <a:lnRef idx="2">
              <a:schemeClr val="accent6"/>
            </a:lnRef>
            <a:fillRef idx="0">
              <a:schemeClr val="accent6"/>
            </a:fillRef>
            <a:effectRef idx="1">
              <a:schemeClr val="accent6"/>
            </a:effectRef>
            <a:fontRef idx="minor">
              <a:schemeClr val="tx1"/>
            </a:fontRef>
          </p:style>
        </p:cxnSp>
        <mc:AlternateContent xmlns:mc="http://schemas.openxmlformats.org/markup-compatibility/2006" xmlns:a14="http://schemas.microsoft.com/office/drawing/2010/main">
          <mc:Choice Requires="a14">
            <p:sp>
              <p:nvSpPr>
                <p:cNvPr id="20" name="正方形/長方形 19"/>
                <p:cNvSpPr/>
                <p:nvPr/>
              </p:nvSpPr>
              <p:spPr>
                <a:xfrm>
                  <a:off x="5644210" y="3213544"/>
                  <a:ext cx="764184" cy="4001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sz="2000" i="1" smtClean="0">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𝑘</m:t>
                            </m:r>
                            <m:r>
                              <a:rPr lang="en-US" altLang="ja-JP" sz="2000" b="0" i="1" smtClean="0">
                                <a:latin typeface="Cambria Math" panose="02040503050406030204" pitchFamily="18" charset="0"/>
                              </a:rPr>
                              <m:t>+1</m:t>
                            </m:r>
                          </m:sub>
                        </m:sSub>
                      </m:oMath>
                    </m:oMathPara>
                  </a14:m>
                  <a:endParaRPr lang="ja-JP" altLang="en-US" sz="2000" dirty="0"/>
                </a:p>
              </p:txBody>
            </p:sp>
          </mc:Choice>
          <mc:Fallback xmlns="">
            <p:sp>
              <p:nvSpPr>
                <p:cNvPr id="20" name="正方形/長方形 19"/>
                <p:cNvSpPr>
                  <a:spLocks noRot="1" noChangeAspect="1" noMove="1" noResize="1" noEditPoints="1" noAdjustHandles="1" noChangeArrowheads="1" noChangeShapeType="1" noTextEdit="1"/>
                </p:cNvSpPr>
                <p:nvPr/>
              </p:nvSpPr>
              <p:spPr>
                <a:xfrm>
                  <a:off x="5644210" y="3213544"/>
                  <a:ext cx="764184" cy="400110"/>
                </a:xfrm>
                <a:prstGeom prst="rect">
                  <a:avLst/>
                </a:prstGeom>
                <a:blipFill>
                  <a:blip r:embed="rId4"/>
                  <a:stretch>
                    <a:fillRect b="-4615"/>
                  </a:stretch>
                </a:blipFill>
              </p:spPr>
              <p:txBody>
                <a:bodyPr/>
                <a:lstStyle/>
                <a:p>
                  <a:r>
                    <a:rPr lang="ja-JP" altLang="en-US">
                      <a:noFill/>
                    </a:rPr>
                    <a:t> </a:t>
                  </a:r>
                </a:p>
              </p:txBody>
            </p:sp>
          </mc:Fallback>
        </mc:AlternateContent>
      </p:grpSp>
    </p:spTree>
    <p:extLst>
      <p:ext uri="{BB962C8B-B14F-4D97-AF65-F5344CB8AC3E}">
        <p14:creationId xmlns:p14="http://schemas.microsoft.com/office/powerpoint/2010/main" val="24871565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Simpson</a:t>
            </a:r>
            <a:r>
              <a:rPr kumimoji="1" lang="ja-JP" altLang="en-US" dirty="0" smtClean="0"/>
              <a:t>係数の遷移</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7</a:t>
            </a:fld>
            <a:endParaRPr kumimoji="1" lang="ja-JP" altLang="en-US"/>
          </a:p>
        </p:txBody>
      </p:sp>
      <p:sp>
        <p:nvSpPr>
          <p:cNvPr id="6" name="テキスト ボックス 5"/>
          <p:cNvSpPr txBox="1"/>
          <p:nvPr/>
        </p:nvSpPr>
        <p:spPr>
          <a:xfrm>
            <a:off x="2321815" y="1236398"/>
            <a:ext cx="720970" cy="400110"/>
          </a:xfrm>
          <a:prstGeom prst="rect">
            <a:avLst/>
          </a:prstGeom>
          <a:noFill/>
        </p:spPr>
        <p:txBody>
          <a:bodyPr wrap="square" rtlCol="0">
            <a:spAutoFit/>
          </a:bodyPr>
          <a:lstStyle/>
          <a:p>
            <a:r>
              <a:rPr kumimoji="1" lang="ja-JP" altLang="en-US" sz="2000" dirty="0" smtClean="0">
                <a:solidFill>
                  <a:srgbClr val="FF0000"/>
                </a:solidFill>
              </a:rPr>
              <a:t>発情</a:t>
            </a:r>
            <a:endParaRPr kumimoji="1" lang="ja-JP" altLang="en-US" sz="2000" dirty="0">
              <a:solidFill>
                <a:srgbClr val="FF0000"/>
              </a:solidFill>
            </a:endParaRPr>
          </a:p>
        </p:txBody>
      </p:sp>
      <p:sp>
        <p:nvSpPr>
          <p:cNvPr id="3" name="テキスト ボックス 2"/>
          <p:cNvSpPr txBox="1"/>
          <p:nvPr/>
        </p:nvSpPr>
        <p:spPr>
          <a:xfrm>
            <a:off x="1067838" y="6233746"/>
            <a:ext cx="7416312" cy="400110"/>
          </a:xfrm>
          <a:prstGeom prst="rect">
            <a:avLst/>
          </a:prstGeom>
          <a:noFill/>
        </p:spPr>
        <p:txBody>
          <a:bodyPr wrap="square" rtlCol="0">
            <a:spAutoFit/>
          </a:bodyPr>
          <a:lstStyle/>
          <a:p>
            <a:r>
              <a:rPr lang="ja-JP" altLang="en-US" sz="2000" dirty="0" smtClean="0"/>
              <a:t>捉えたいのは休息の同期と比べて弱いが、通常時より強い同期</a:t>
            </a:r>
            <a:r>
              <a:rPr lang="en-US" altLang="ja-JP" sz="2000" dirty="0" smtClean="0"/>
              <a:t>???</a:t>
            </a:r>
            <a:endParaRPr kumimoji="1" lang="ja-JP" altLang="en-US" sz="2000" dirty="0"/>
          </a:p>
        </p:txBody>
      </p:sp>
      <p:graphicFrame>
        <p:nvGraphicFramePr>
          <p:cNvPr id="7" name="グラフ 6"/>
          <p:cNvGraphicFramePr>
            <a:graphicFrameLocks/>
          </p:cNvGraphicFramePr>
          <p:nvPr>
            <p:extLst>
              <p:ext uri="{D42A27DB-BD31-4B8C-83A1-F6EECF244321}">
                <p14:modId xmlns:p14="http://schemas.microsoft.com/office/powerpoint/2010/main" val="1232505564"/>
              </p:ext>
            </p:extLst>
          </p:nvPr>
        </p:nvGraphicFramePr>
        <p:xfrm>
          <a:off x="693739" y="1630150"/>
          <a:ext cx="7821611"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9" name="正方形/長方形 8"/>
          <p:cNvSpPr/>
          <p:nvPr/>
        </p:nvSpPr>
        <p:spPr>
          <a:xfrm>
            <a:off x="2410186" y="1655315"/>
            <a:ext cx="544228" cy="450079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p>
        </p:txBody>
      </p:sp>
    </p:spTree>
    <p:extLst>
      <p:ext uri="{BB962C8B-B14F-4D97-AF65-F5344CB8AC3E}">
        <p14:creationId xmlns:p14="http://schemas.microsoft.com/office/powerpoint/2010/main" val="16527508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行動コミュニティの効果</a:t>
            </a:r>
            <a:endParaRPr kumimoji="1" lang="ja-JP" altLang="en-US" dirty="0"/>
          </a:p>
        </p:txBody>
      </p:sp>
      <p:sp>
        <p:nvSpPr>
          <p:cNvPr id="3" name="コンテンツ プレースホルダー 2"/>
          <p:cNvSpPr>
            <a:spLocks noGrp="1"/>
          </p:cNvSpPr>
          <p:nvPr>
            <p:ph idx="1"/>
          </p:nvPr>
        </p:nvSpPr>
        <p:spPr>
          <a:xfrm>
            <a:off x="865682" y="1257301"/>
            <a:ext cx="7821117" cy="4525963"/>
          </a:xfrm>
          <a:solidFill>
            <a:schemeClr val="bg1"/>
          </a:solidFill>
        </p:spPr>
        <p:txBody>
          <a:bodyPr/>
          <a:lstStyle/>
          <a:p>
            <a:r>
              <a:rPr kumimoji="1" lang="ja-JP" altLang="en-US" dirty="0" smtClean="0"/>
              <a:t>空間コミュニティ </a:t>
            </a:r>
            <a:r>
              <a:rPr kumimoji="1" lang="en-US" altLang="ja-JP" dirty="0" smtClean="0"/>
              <a:t>(</a:t>
            </a:r>
            <a:r>
              <a:rPr kumimoji="1" lang="ja-JP" altLang="en-US" dirty="0" smtClean="0"/>
              <a:t>距離に基づいて決定したコミュニティ</a:t>
            </a:r>
            <a:r>
              <a:rPr lang="en-US" altLang="ja-JP"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8</a:t>
            </a:fld>
            <a:endParaRPr kumimoji="1" lang="ja-JP" altLang="en-US"/>
          </a:p>
        </p:txBody>
      </p:sp>
      <p:pic>
        <p:nvPicPr>
          <p:cNvPr id="5" name="040000-04045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65682" y="1776413"/>
            <a:ext cx="4816475" cy="4237037"/>
          </a:xfrm>
          <a:prstGeom prst="rect">
            <a:avLst/>
          </a:prstGeom>
        </p:spPr>
      </p:pic>
      <p:sp>
        <p:nvSpPr>
          <p:cNvPr id="6" name="テキスト ボックス 5"/>
          <p:cNvSpPr txBox="1"/>
          <p:nvPr/>
        </p:nvSpPr>
        <p:spPr>
          <a:xfrm>
            <a:off x="5868865" y="2095654"/>
            <a:ext cx="3235569" cy="400110"/>
          </a:xfrm>
          <a:prstGeom prst="rect">
            <a:avLst/>
          </a:prstGeom>
          <a:noFill/>
        </p:spPr>
        <p:txBody>
          <a:bodyPr wrap="square" rtlCol="0">
            <a:spAutoFit/>
          </a:bodyPr>
          <a:lstStyle/>
          <a:p>
            <a:r>
              <a:rPr kumimoji="1" lang="ja-JP" altLang="en-US" sz="2000" dirty="0" smtClean="0"/>
              <a:t>←複数のコミュニティが存在</a:t>
            </a:r>
            <a:endParaRPr kumimoji="1" lang="ja-JP" altLang="en-US" sz="2000" dirty="0"/>
          </a:p>
        </p:txBody>
      </p:sp>
      <p:sp>
        <p:nvSpPr>
          <p:cNvPr id="7" name="コンテンツ プレースホルダー 2"/>
          <p:cNvSpPr txBox="1">
            <a:spLocks/>
          </p:cNvSpPr>
          <p:nvPr/>
        </p:nvSpPr>
        <p:spPr>
          <a:xfrm>
            <a:off x="865682" y="1257300"/>
            <a:ext cx="7821117" cy="4525963"/>
          </a:xfrm>
          <a:prstGeom prst="rect">
            <a:avLst/>
          </a:prstGeom>
          <a:solidFill>
            <a:schemeClr val="bg1"/>
          </a:solidFill>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r>
              <a:rPr lang="ja-JP" altLang="en-US" dirty="0"/>
              <a:t>行動</a:t>
            </a:r>
            <a:r>
              <a:rPr lang="ja-JP" altLang="en-US" dirty="0" smtClean="0"/>
              <a:t>コミュニティ </a:t>
            </a:r>
            <a:r>
              <a:rPr lang="en-US" altLang="ja-JP" dirty="0" smtClean="0"/>
              <a:t>(</a:t>
            </a:r>
            <a:r>
              <a:rPr lang="ja-JP" altLang="en-US" dirty="0"/>
              <a:t>行動</a:t>
            </a:r>
            <a:r>
              <a:rPr lang="ja-JP" altLang="en-US" dirty="0" smtClean="0"/>
              <a:t>に基づいて決定したコミュニティ</a:t>
            </a:r>
            <a:r>
              <a:rPr lang="en-US" altLang="ja-JP" dirty="0" smtClean="0"/>
              <a:t>)</a:t>
            </a:r>
            <a:endParaRPr lang="ja-JP" altLang="en-US" dirty="0"/>
          </a:p>
        </p:txBody>
      </p:sp>
      <p:sp>
        <p:nvSpPr>
          <p:cNvPr id="8" name="テキスト ボックス 7"/>
          <p:cNvSpPr txBox="1"/>
          <p:nvPr/>
        </p:nvSpPr>
        <p:spPr>
          <a:xfrm>
            <a:off x="5868865" y="2095654"/>
            <a:ext cx="3235569" cy="400110"/>
          </a:xfrm>
          <a:prstGeom prst="rect">
            <a:avLst/>
          </a:prstGeom>
          <a:solidFill>
            <a:schemeClr val="bg1"/>
          </a:solidFill>
        </p:spPr>
        <p:txBody>
          <a:bodyPr wrap="square" rtlCol="0">
            <a:spAutoFit/>
          </a:bodyPr>
          <a:lstStyle/>
          <a:p>
            <a:r>
              <a:rPr kumimoji="1" lang="ja-JP" altLang="en-US" sz="2000" dirty="0" smtClean="0"/>
              <a:t>←</a:t>
            </a:r>
            <a:r>
              <a:rPr kumimoji="1" lang="en-US" altLang="ja-JP" sz="2000" dirty="0" smtClean="0"/>
              <a:t>1</a:t>
            </a:r>
            <a:r>
              <a:rPr kumimoji="1" lang="ja-JP" altLang="en-US" sz="2000" dirty="0" err="1" smtClean="0"/>
              <a:t>つの</a:t>
            </a:r>
            <a:r>
              <a:rPr kumimoji="1" lang="ja-JP" altLang="en-US" sz="2000" dirty="0" smtClean="0"/>
              <a:t>コミュニティと認識</a:t>
            </a:r>
            <a:endParaRPr kumimoji="1" lang="ja-JP" altLang="en-US" sz="2000" dirty="0"/>
          </a:p>
        </p:txBody>
      </p:sp>
      <p:sp>
        <p:nvSpPr>
          <p:cNvPr id="11" name="テキスト ボックス 10"/>
          <p:cNvSpPr txBox="1"/>
          <p:nvPr/>
        </p:nvSpPr>
        <p:spPr>
          <a:xfrm>
            <a:off x="5868864" y="2095654"/>
            <a:ext cx="3235569" cy="400110"/>
          </a:xfrm>
          <a:prstGeom prst="rect">
            <a:avLst/>
          </a:prstGeom>
          <a:solidFill>
            <a:schemeClr val="bg1"/>
          </a:solidFill>
        </p:spPr>
        <p:txBody>
          <a:bodyPr wrap="square" rtlCol="0">
            <a:spAutoFit/>
          </a:bodyPr>
          <a:lstStyle/>
          <a:p>
            <a:r>
              <a:rPr kumimoji="1" lang="ja-JP" altLang="en-US" sz="2000" dirty="0" smtClean="0"/>
              <a:t>←</a:t>
            </a:r>
            <a:r>
              <a:rPr kumimoji="1" lang="en-US" altLang="ja-JP" sz="2000" dirty="0" smtClean="0"/>
              <a:t>1</a:t>
            </a:r>
            <a:r>
              <a:rPr kumimoji="1" lang="ja-JP" altLang="en-US" sz="2000" dirty="0" err="1" smtClean="0"/>
              <a:t>つの</a:t>
            </a:r>
            <a:r>
              <a:rPr kumimoji="1" lang="ja-JP" altLang="en-US" sz="2000" dirty="0" smtClean="0"/>
              <a:t>コミュニティと認識</a:t>
            </a:r>
            <a:endParaRPr kumimoji="1" lang="ja-JP" altLang="en-US" sz="2000" dirty="0"/>
          </a:p>
        </p:txBody>
      </p:sp>
      <p:sp>
        <p:nvSpPr>
          <p:cNvPr id="12" name="テキスト ボックス 11"/>
          <p:cNvSpPr txBox="1"/>
          <p:nvPr/>
        </p:nvSpPr>
        <p:spPr>
          <a:xfrm>
            <a:off x="5868863" y="2095654"/>
            <a:ext cx="3235569" cy="400110"/>
          </a:xfrm>
          <a:prstGeom prst="rect">
            <a:avLst/>
          </a:prstGeom>
          <a:solidFill>
            <a:schemeClr val="bg1"/>
          </a:solidFill>
        </p:spPr>
        <p:txBody>
          <a:bodyPr wrap="square" rtlCol="0">
            <a:spAutoFit/>
          </a:bodyPr>
          <a:lstStyle/>
          <a:p>
            <a:r>
              <a:rPr kumimoji="1" lang="ja-JP" altLang="en-US" sz="2000" dirty="0" smtClean="0"/>
              <a:t>←</a:t>
            </a:r>
            <a:r>
              <a:rPr kumimoji="1" lang="en-US" altLang="ja-JP" sz="2000" dirty="0" smtClean="0"/>
              <a:t>1</a:t>
            </a:r>
            <a:r>
              <a:rPr kumimoji="1" lang="ja-JP" altLang="en-US" sz="2000" dirty="0" err="1" smtClean="0"/>
              <a:t>つの</a:t>
            </a:r>
            <a:r>
              <a:rPr kumimoji="1" lang="ja-JP" altLang="en-US" sz="2000" dirty="0" smtClean="0"/>
              <a:t>コミュニティと認識</a:t>
            </a:r>
            <a:endParaRPr kumimoji="1" lang="ja-JP" altLang="en-US" sz="2000" dirty="0"/>
          </a:p>
        </p:txBody>
      </p:sp>
      <p:pic>
        <p:nvPicPr>
          <p:cNvPr id="13" name="040000-040455">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865681" y="1776412"/>
            <a:ext cx="4816475" cy="4237037"/>
          </a:xfrm>
          <a:prstGeom prst="rect">
            <a:avLst/>
          </a:prstGeom>
        </p:spPr>
      </p:pic>
    </p:spTree>
    <p:extLst>
      <p:ext uri="{BB962C8B-B14F-4D97-AF65-F5344CB8AC3E}">
        <p14:creationId xmlns:p14="http://schemas.microsoft.com/office/powerpoint/2010/main" val="3263347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0" restart="whenNotActive" fill="hold" evtFilter="cancelBubble" nodeType="interactiveSeq">
                <p:stCondLst>
                  <p:cond evt="onClick" delay="0">
                    <p:tgtEl>
                      <p:spTgt spid="5"/>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5"/>
                                        </p:tgtEl>
                                      </p:cBhvr>
                                    </p:cmd>
                                  </p:childTnLst>
                                </p:cTn>
                              </p:par>
                            </p:childTnLst>
                          </p:cTn>
                        </p:par>
                      </p:childTnLst>
                    </p:cTn>
                  </p:par>
                </p:childTnLst>
              </p:cTn>
              <p:nextCondLst>
                <p:cond evt="onClick" delay="0">
                  <p:tgtEl>
                    <p:spTgt spid="5"/>
                  </p:tgtEl>
                </p:cond>
              </p:nextCondLst>
            </p:seq>
            <p:video>
              <p:cMediaNode vol="80000">
                <p:cTn id="25" fill="hold" display="0">
                  <p:stCondLst>
                    <p:cond delay="indefinite"/>
                  </p:stCondLst>
                </p:cTn>
                <p:tgtEl>
                  <p:spTgt spid="5"/>
                </p:tgtEl>
              </p:cMediaNode>
            </p:video>
            <p:video>
              <p:cMediaNode vol="80000">
                <p:cTn id="26" fill="hold" display="0">
                  <p:stCondLst>
                    <p:cond delay="indefinite"/>
                  </p:stCondLst>
                </p:cTn>
                <p:tgtEl>
                  <p:spTgt spid="13"/>
                </p:tgtEl>
              </p:cMediaNode>
            </p:video>
          </p:childTnLst>
        </p:cTn>
      </p:par>
    </p:tnLst>
    <p:bldLst>
      <p:bldP spid="7" grpId="0" animBg="1"/>
      <p:bldP spid="8" grpId="0" animBg="1"/>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行動コミュニティの効果</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9</a:t>
            </a:fld>
            <a:endParaRPr kumimoji="1" lang="ja-JP" altLang="en-US"/>
          </a:p>
        </p:txBody>
      </p:sp>
      <p:sp>
        <p:nvSpPr>
          <p:cNvPr id="7" name="コンテンツ プレースホルダー 2"/>
          <p:cNvSpPr>
            <a:spLocks noGrp="1"/>
          </p:cNvSpPr>
          <p:nvPr>
            <p:ph idx="1"/>
          </p:nvPr>
        </p:nvSpPr>
        <p:spPr>
          <a:xfrm>
            <a:off x="865682" y="1257301"/>
            <a:ext cx="7821117" cy="4525963"/>
          </a:xfrm>
          <a:solidFill>
            <a:schemeClr val="bg1"/>
          </a:solidFill>
        </p:spPr>
        <p:txBody>
          <a:bodyPr/>
          <a:lstStyle/>
          <a:p>
            <a:r>
              <a:rPr kumimoji="1" lang="ja-JP" altLang="en-US" dirty="0" smtClean="0"/>
              <a:t>空間コミュニティ </a:t>
            </a:r>
            <a:r>
              <a:rPr kumimoji="1" lang="en-US" altLang="ja-JP" dirty="0" smtClean="0"/>
              <a:t>(</a:t>
            </a:r>
            <a:r>
              <a:rPr kumimoji="1" lang="ja-JP" altLang="en-US" dirty="0" smtClean="0"/>
              <a:t>距離に基づいて決定したコミュニティ</a:t>
            </a:r>
            <a:r>
              <a:rPr lang="en-US" altLang="ja-JP" dirty="0" smtClean="0"/>
              <a:t>)</a:t>
            </a:r>
            <a:endParaRPr kumimoji="1" lang="ja-JP" altLang="en-US" dirty="0"/>
          </a:p>
        </p:txBody>
      </p:sp>
      <p:pic>
        <p:nvPicPr>
          <p:cNvPr id="8" name="054000-05445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65682" y="1832770"/>
            <a:ext cx="4816475" cy="4237037"/>
          </a:xfrm>
          <a:prstGeom prst="rect">
            <a:avLst/>
          </a:prstGeom>
        </p:spPr>
      </p:pic>
      <p:sp>
        <p:nvSpPr>
          <p:cNvPr id="9" name="テキスト ボックス 8"/>
          <p:cNvSpPr txBox="1"/>
          <p:nvPr/>
        </p:nvSpPr>
        <p:spPr>
          <a:xfrm>
            <a:off x="5868865" y="2095654"/>
            <a:ext cx="3235569" cy="400110"/>
          </a:xfrm>
          <a:prstGeom prst="rect">
            <a:avLst/>
          </a:prstGeom>
          <a:solidFill>
            <a:schemeClr val="bg1"/>
          </a:solidFill>
        </p:spPr>
        <p:txBody>
          <a:bodyPr wrap="square" rtlCol="0">
            <a:spAutoFit/>
          </a:bodyPr>
          <a:lstStyle/>
          <a:p>
            <a:r>
              <a:rPr kumimoji="1" lang="ja-JP" altLang="en-US" sz="2000" dirty="0" smtClean="0"/>
              <a:t>←</a:t>
            </a:r>
            <a:r>
              <a:rPr kumimoji="1" lang="en-US" altLang="ja-JP" sz="2000" dirty="0" smtClean="0"/>
              <a:t>1</a:t>
            </a:r>
            <a:r>
              <a:rPr kumimoji="1" lang="ja-JP" altLang="en-US" sz="2000" dirty="0" err="1" smtClean="0"/>
              <a:t>つの</a:t>
            </a:r>
            <a:r>
              <a:rPr kumimoji="1" lang="ja-JP" altLang="en-US" sz="2000" dirty="0" smtClean="0"/>
              <a:t>コミュニティと認識</a:t>
            </a:r>
            <a:endParaRPr kumimoji="1" lang="ja-JP" altLang="en-US" sz="2000" dirty="0"/>
          </a:p>
        </p:txBody>
      </p:sp>
      <p:sp>
        <p:nvSpPr>
          <p:cNvPr id="10" name="コンテンツ プレースホルダー 2"/>
          <p:cNvSpPr txBox="1">
            <a:spLocks/>
          </p:cNvSpPr>
          <p:nvPr/>
        </p:nvSpPr>
        <p:spPr>
          <a:xfrm>
            <a:off x="865682" y="1257300"/>
            <a:ext cx="7821117" cy="4525963"/>
          </a:xfrm>
          <a:prstGeom prst="rect">
            <a:avLst/>
          </a:prstGeom>
          <a:solidFill>
            <a:schemeClr val="bg1"/>
          </a:solidFill>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r>
              <a:rPr lang="ja-JP" altLang="en-US" dirty="0"/>
              <a:t>行動</a:t>
            </a:r>
            <a:r>
              <a:rPr lang="ja-JP" altLang="en-US" dirty="0" smtClean="0"/>
              <a:t>コミュニティ </a:t>
            </a:r>
            <a:r>
              <a:rPr lang="en-US" altLang="ja-JP" dirty="0" smtClean="0"/>
              <a:t>(</a:t>
            </a:r>
            <a:r>
              <a:rPr lang="ja-JP" altLang="en-US" dirty="0"/>
              <a:t>行動</a:t>
            </a:r>
            <a:r>
              <a:rPr lang="ja-JP" altLang="en-US" dirty="0" smtClean="0"/>
              <a:t>に基づいて決定したコミュニティ</a:t>
            </a:r>
            <a:r>
              <a:rPr lang="en-US" altLang="ja-JP" dirty="0" smtClean="0"/>
              <a:t>)</a:t>
            </a:r>
            <a:endParaRPr lang="ja-JP" altLang="en-US" dirty="0"/>
          </a:p>
        </p:txBody>
      </p:sp>
      <p:pic>
        <p:nvPicPr>
          <p:cNvPr id="11" name="054000-054455">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865682" y="1832769"/>
            <a:ext cx="4816475" cy="4237037"/>
          </a:xfrm>
          <a:prstGeom prst="rect">
            <a:avLst/>
          </a:prstGeom>
        </p:spPr>
      </p:pic>
      <p:sp>
        <p:nvSpPr>
          <p:cNvPr id="12" name="テキスト ボックス 11"/>
          <p:cNvSpPr txBox="1"/>
          <p:nvPr/>
        </p:nvSpPr>
        <p:spPr>
          <a:xfrm>
            <a:off x="5868864" y="2095654"/>
            <a:ext cx="3235569" cy="400110"/>
          </a:xfrm>
          <a:prstGeom prst="rect">
            <a:avLst/>
          </a:prstGeom>
          <a:solidFill>
            <a:schemeClr val="bg1"/>
          </a:solidFill>
        </p:spPr>
        <p:txBody>
          <a:bodyPr wrap="square" rtlCol="0">
            <a:spAutoFit/>
          </a:bodyPr>
          <a:lstStyle/>
          <a:p>
            <a:r>
              <a:rPr kumimoji="1" lang="ja-JP" altLang="en-US" sz="2000" dirty="0" smtClean="0"/>
              <a:t>←</a:t>
            </a:r>
            <a:r>
              <a:rPr kumimoji="1" lang="en-US" altLang="ja-JP" sz="2000" dirty="0" smtClean="0"/>
              <a:t>2</a:t>
            </a:r>
            <a:r>
              <a:rPr kumimoji="1" lang="ja-JP" altLang="en-US" sz="2000" dirty="0" err="1" smtClean="0"/>
              <a:t>つの</a:t>
            </a:r>
            <a:r>
              <a:rPr kumimoji="1" lang="ja-JP" altLang="en-US" sz="2000" dirty="0" smtClean="0"/>
              <a:t>コミュニティと認識</a:t>
            </a:r>
            <a:endParaRPr kumimoji="1" lang="ja-JP" altLang="en-US" sz="2000" dirty="0"/>
          </a:p>
        </p:txBody>
      </p:sp>
      <p:pic>
        <p:nvPicPr>
          <p:cNvPr id="13" name="054000-054455">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rotWithShape="1">
          <a:blip r:embed="rId7"/>
          <a:srcRect l="53572" t="358" r="177" b="-58641"/>
          <a:stretch/>
        </p:blipFill>
        <p:spPr>
          <a:xfrm>
            <a:off x="5799616" y="3784050"/>
            <a:ext cx="3096000" cy="9288000"/>
          </a:xfrm>
          <a:prstGeom prst="rect">
            <a:avLst/>
          </a:prstGeom>
        </p:spPr>
      </p:pic>
    </p:spTree>
    <p:extLst>
      <p:ext uri="{BB962C8B-B14F-4D97-AF65-F5344CB8AC3E}">
        <p14:creationId xmlns:p14="http://schemas.microsoft.com/office/powerpoint/2010/main" val="3170926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8"/>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8"/>
                                        </p:tgtEl>
                                      </p:cBhvr>
                                    </p:cmd>
                                  </p:childTnLst>
                                </p:cTn>
                              </p:par>
                            </p:childTnLst>
                          </p:cTn>
                        </p:par>
                      </p:childTnLst>
                    </p:cTn>
                  </p:par>
                </p:childTnLst>
              </p:cTn>
              <p:nextCondLst>
                <p:cond evt="onClick" delay="0">
                  <p:tgtEl>
                    <p:spTgt spid="8"/>
                  </p:tgtEl>
                </p:cond>
              </p:nextCondLst>
            </p:seq>
            <p:video>
              <p:cMediaNode vol="80000">
                <p:cTn id="27" fill="hold" display="0">
                  <p:stCondLst>
                    <p:cond delay="indefinite"/>
                  </p:stCondLst>
                </p:cTn>
                <p:tgtEl>
                  <p:spTgt spid="8"/>
                </p:tgtEl>
              </p:cMediaNode>
            </p:video>
            <p:video>
              <p:cMediaNode vol="80000">
                <p:cTn id="28" fill="hold" display="0">
                  <p:stCondLst>
                    <p:cond delay="indefinite"/>
                  </p:stCondLst>
                </p:cTn>
                <p:tgtEl>
                  <p:spTgt spid="11"/>
                </p:tgtEl>
              </p:cMediaNode>
            </p:video>
            <p:video>
              <p:cMediaNode vol="80000">
                <p:cTn id="29" fill="hold" display="0">
                  <p:stCondLst>
                    <p:cond delay="indefinite"/>
                  </p:stCondLst>
                </p:cTn>
                <p:tgtEl>
                  <p:spTgt spid="13"/>
                </p:tgtEl>
              </p:cMediaNode>
            </p:video>
          </p:childTnLst>
        </p:cTn>
      </p:par>
    </p:tnLst>
    <p:bldLst>
      <p:bldP spid="9" grpId="0" animBg="1"/>
      <p:bldP spid="10" grpId="0" animBg="1"/>
      <p:bldP spid="12" grpId="0" animBg="1"/>
    </p:bldLst>
  </p:timing>
</p:sld>
</file>

<file path=ppt/theme/theme1.xml><?xml version="1.0" encoding="utf-8"?>
<a:theme xmlns:a="http://schemas.openxmlformats.org/drawingml/2006/main" name="tem_B26_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3296</TotalTime>
  <Words>803</Words>
  <Application>Microsoft Office PowerPoint</Application>
  <PresentationFormat>画面に合わせる (4:3)</PresentationFormat>
  <Paragraphs>148</Paragraphs>
  <Slides>15</Slides>
  <Notes>5</Notes>
  <HiddenSlides>1</HiddenSlides>
  <MMClips>5</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15</vt:i4>
      </vt:variant>
    </vt:vector>
  </HeadingPairs>
  <TitlesOfParts>
    <vt:vector size="21" baseType="lpstr">
      <vt:lpstr>ＭＳ Ｐゴシック</vt:lpstr>
      <vt:lpstr>Arial</vt:lpstr>
      <vt:lpstr>Calibri</vt:lpstr>
      <vt:lpstr>Cambria Math</vt:lpstr>
      <vt:lpstr>Wingdings</vt:lpstr>
      <vt:lpstr>tem_B26_a</vt:lpstr>
      <vt:lpstr>Behavior Synchronization</vt:lpstr>
      <vt:lpstr>1日の牛の予測に活用</vt:lpstr>
      <vt:lpstr>今後やること</vt:lpstr>
      <vt:lpstr>発情検知のためのコミュニティ分析法</vt:lpstr>
      <vt:lpstr>コミュニティ決定</vt:lpstr>
      <vt:lpstr>グラフのエッジを結ぶ閾値の決定</vt:lpstr>
      <vt:lpstr>Simpson係数の遷移</vt:lpstr>
      <vt:lpstr>行動コミュニティの効果</vt:lpstr>
      <vt:lpstr>行動コミュニティの効果</vt:lpstr>
      <vt:lpstr>行動同期に基づくコミュニティ作成の課題</vt:lpstr>
      <vt:lpstr>コミュニティ生成間隔について (仮説)</vt:lpstr>
      <vt:lpstr>柔軟にコミュニティの変化を捉える</vt:lpstr>
      <vt:lpstr>コミュニティ変化点検知アルゴリズム</vt:lpstr>
      <vt:lpstr>パラメータ設定とねらいについて</vt:lpstr>
      <vt:lpstr>コミュニティ変化点検知の現在の進捗</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クリックしてタイトルを入力</dc:title>
  <dc:creator>P-ralay.com</dc:creator>
  <cp:lastModifiedBy>CS25student</cp:lastModifiedBy>
  <cp:revision>195</cp:revision>
  <dcterms:modified xsi:type="dcterms:W3CDTF">2020-05-12T06:44:58Z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TC024770329991</vt:lpwstr>
  </property>
</Properties>
</file>